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0000800000000000000"/>
      <p:regular r:id="rId17"/>
    </p:embeddedFont>
    <p:embeddedFont>
      <p:font typeface="Codec Pro Bold" charset="1" panose="00000600000000000000"/>
      <p:regular r:id="rId18"/>
    </p:embeddedFont>
    <p:embeddedFont>
      <p:font typeface="League Spartan" charset="1" panose="00000800000000000000"/>
      <p:regular r:id="rId19"/>
    </p:embeddedFont>
    <p:embeddedFont>
      <p:font typeface="Codec Pro" charset="1" panose="00000500000000000000"/>
      <p:regular r:id="rId20"/>
    </p:embeddedFont>
    <p:embeddedFont>
      <p:font typeface="Poppins" charset="1" panose="00000500000000000000"/>
      <p:regular r:id="rId21"/>
    </p:embeddedFont>
    <p:embeddedFont>
      <p:font typeface="Academy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7.jpeg" Type="http://schemas.openxmlformats.org/officeDocument/2006/relationships/image"/><Relationship Id="rId4" Target="../media/image38.jpeg" Type="http://schemas.openxmlformats.org/officeDocument/2006/relationships/image"/><Relationship Id="rId5" Target="../media/image3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png" Type="http://schemas.openxmlformats.org/officeDocument/2006/relationships/image"/><Relationship Id="rId4" Target="../media/image47.gif" Type="http://schemas.openxmlformats.org/officeDocument/2006/relationships/image"/><Relationship Id="rId5" Target="../media/image4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8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4345752" y="-825227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6320" y="943019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7542" y="6044440"/>
            <a:ext cx="17610678" cy="18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 Kinzang Tobgay(2K21/CO/241)</a:t>
            </a:r>
          </a:p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     Sumpanna Acharya(2K21/CO/484)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     Ugyen Wangchuk(2K21/CO/497)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727587"/>
            <a:ext cx="18178220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</a:t>
            </a:r>
            <a:r>
              <a:rPr lang="en-US" b="true" sz="5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ubtitle: Real-time ASL Interpretation using MediaPipe &amp; LSTM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790948" y="4730887"/>
            <a:ext cx="5468352" cy="5340810"/>
          </a:xfrm>
          <a:custGeom>
            <a:avLst/>
            <a:gdLst/>
            <a:ahLst/>
            <a:cxnLst/>
            <a:rect r="r" b="b" t="t" l="l"/>
            <a:pathLst>
              <a:path h="5340810" w="5468352">
                <a:moveTo>
                  <a:pt x="0" y="0"/>
                </a:moveTo>
                <a:lnTo>
                  <a:pt x="5468352" y="0"/>
                </a:lnTo>
                <a:lnTo>
                  <a:pt x="5468352" y="5340810"/>
                </a:lnTo>
                <a:lnTo>
                  <a:pt x="0" y="5340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780" y="845543"/>
            <a:ext cx="18068440" cy="198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1"/>
              </a:lnSpc>
            </a:pPr>
            <a:r>
              <a:rPr lang="en-US" sz="77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Title: Hand Gesture Recognition Using Computer Vision for Sign Language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542" y="8447018"/>
            <a:ext cx="692033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Supervised By: Dr. R.K Yadav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98372"/>
            <a:ext cx="17259300" cy="8229600"/>
          </a:xfrm>
          <a:custGeom>
            <a:avLst/>
            <a:gdLst/>
            <a:ahLst/>
            <a:cxnLst/>
            <a:rect r="r" b="b" t="t" l="l"/>
            <a:pathLst>
              <a:path h="8229600" w="17259300">
                <a:moveTo>
                  <a:pt x="0" y="0"/>
                </a:moveTo>
                <a:lnTo>
                  <a:pt x="17259300" y="0"/>
                </a:lnTo>
                <a:lnTo>
                  <a:pt x="17259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19863" r="0" b="-198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6307" y="537959"/>
            <a:ext cx="12615387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Conclusion &amp; Future 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89893" y="2253534"/>
            <a:ext cx="13869407" cy="550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9406" indent="-419703" lvl="1">
              <a:lnSpc>
                <a:spcPts val="5443"/>
              </a:lnSpc>
              <a:buFont typeface="Arial"/>
              <a:buChar char="•"/>
            </a:pPr>
            <a:r>
              <a:rPr lang="en-US" b="true" sz="38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Succesfully bridged basic communication gaps </a:t>
            </a:r>
          </a:p>
          <a:p>
            <a:pPr algn="l" marL="839406" indent="-419703" lvl="1">
              <a:lnSpc>
                <a:spcPts val="5443"/>
              </a:lnSpc>
              <a:buFont typeface="Arial"/>
              <a:buChar char="•"/>
            </a:pPr>
            <a:r>
              <a:rPr lang="en-US" b="true" sz="38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work  :</a:t>
            </a:r>
          </a:p>
          <a:p>
            <a:pPr algn="l" marL="839406" indent="-419703" lvl="1">
              <a:lnSpc>
                <a:spcPts val="5443"/>
              </a:lnSpc>
              <a:buAutoNum type="arabicPeriod" startAt="1"/>
            </a:pPr>
            <a:r>
              <a:rPr lang="en-US" b="true" sz="38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 sentences in real conversation</a:t>
            </a:r>
          </a:p>
          <a:p>
            <a:pPr algn="l" marL="839406" indent="-419703" lvl="1">
              <a:lnSpc>
                <a:spcPts val="5443"/>
              </a:lnSpc>
              <a:buAutoNum type="arabicPeriod" startAt="1"/>
            </a:pPr>
            <a:r>
              <a:rPr lang="en-US" b="true" sz="38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Multilingual translation</a:t>
            </a:r>
          </a:p>
          <a:p>
            <a:pPr algn="l" marL="839406" indent="-419703" lvl="1">
              <a:lnSpc>
                <a:spcPts val="5443"/>
              </a:lnSpc>
              <a:buAutoNum type="arabicPeriod" startAt="1"/>
            </a:pPr>
            <a:r>
              <a:rPr lang="en-US" b="true" sz="38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  with wearable/AR devices</a:t>
            </a:r>
          </a:p>
          <a:p>
            <a:pPr algn="l" marL="839406" indent="-419703" lvl="1">
              <a:lnSpc>
                <a:spcPts val="5443"/>
              </a:lnSpc>
              <a:buAutoNum type="arabicPeriod" startAt="1"/>
            </a:pPr>
            <a:r>
              <a:rPr lang="en-US" b="true" sz="38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interface such as mobile apps </a:t>
            </a:r>
          </a:p>
          <a:p>
            <a:pPr algn="l" marL="839406" indent="-419703" lvl="1">
              <a:lnSpc>
                <a:spcPts val="5443"/>
              </a:lnSpc>
              <a:buAutoNum type="arabicPeriod" startAt="1"/>
            </a:pPr>
            <a:r>
              <a:rPr lang="en-US" b="true" sz="38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Faster processing for real time. </a:t>
            </a:r>
            <a:r>
              <a:rPr lang="en-US" b="true" sz="38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</a:p>
          <a:p>
            <a:pPr algn="l">
              <a:lnSpc>
                <a:spcPts val="5443"/>
              </a:lnSpc>
            </a:pPr>
            <a:r>
              <a:rPr lang="en-US" sz="38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Goal: Inclusive, accessible AI solutions for all.</a:t>
            </a:r>
            <a:r>
              <a:rPr lang="en-US" sz="38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7060" y="717473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17060" y="4302440"/>
            <a:ext cx="9253880" cy="156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66617" y="746178"/>
            <a:ext cx="5699655" cy="6288400"/>
          </a:xfrm>
          <a:custGeom>
            <a:avLst/>
            <a:gdLst/>
            <a:ahLst/>
            <a:cxnLst/>
            <a:rect r="r" b="b" t="t" l="l"/>
            <a:pathLst>
              <a:path h="6288400" w="5699655">
                <a:moveTo>
                  <a:pt x="0" y="0"/>
                </a:moveTo>
                <a:lnTo>
                  <a:pt x="5699655" y="0"/>
                </a:lnTo>
                <a:lnTo>
                  <a:pt x="5699655" y="6288400"/>
                </a:lnTo>
                <a:lnTo>
                  <a:pt x="0" y="6288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585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26782" y="359307"/>
            <a:ext cx="2486579" cy="277830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46060" y="2103415"/>
            <a:ext cx="91878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5"/>
              </a:lnSpc>
            </a:pPr>
            <a:r>
              <a:rPr lang="en-US" sz="75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21007" y="3065440"/>
            <a:ext cx="9524255" cy="6907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0869" indent="-380435" lvl="1">
              <a:lnSpc>
                <a:spcPts val="4933"/>
              </a:lnSpc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 gap for deaf and hard-of-hearing individuals.</a:t>
            </a:r>
          </a:p>
          <a:p>
            <a:pPr algn="just" marL="760869" indent="-380435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Lack of inclusive tech tools to translate sign language in real-time.</a:t>
            </a:r>
          </a:p>
          <a:p>
            <a:pPr algn="just" marL="760869" indent="-380435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Inclusive for other regions such as Bhutan which has different language and system.</a:t>
            </a:r>
          </a:p>
          <a:p>
            <a:pPr algn="just" marL="760869" indent="-380435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Need for simple system using web cams instead of sensor based and gesture based .</a:t>
            </a:r>
          </a:p>
          <a:p>
            <a:pPr algn="just">
              <a:lnSpc>
                <a:spcPts val="49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7678" y="-1982782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0510" y="1239214"/>
            <a:ext cx="6709967" cy="8019086"/>
          </a:xfrm>
          <a:custGeom>
            <a:avLst/>
            <a:gdLst/>
            <a:ahLst/>
            <a:cxnLst/>
            <a:rect r="r" b="b" t="t" l="l"/>
            <a:pathLst>
              <a:path h="8019086" w="6709967">
                <a:moveTo>
                  <a:pt x="0" y="0"/>
                </a:moveTo>
                <a:lnTo>
                  <a:pt x="6709968" y="0"/>
                </a:lnTo>
                <a:lnTo>
                  <a:pt x="6709968" y="8019086"/>
                </a:lnTo>
                <a:lnTo>
                  <a:pt x="0" y="8019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324" t="0" r="-4305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88993" y="915104"/>
            <a:ext cx="9938449" cy="12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8"/>
              </a:lnSpc>
            </a:pPr>
            <a:r>
              <a:rPr lang="en-US" sz="86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27617" y="3243774"/>
            <a:ext cx="9938449" cy="620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 real-time ASL gesture-to-text/speech system.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Especially focus on dynamic gesture which is more complicated than static gestures.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Explore different model architecture and see which offers the best.</a:t>
            </a:r>
          </a:p>
          <a:p>
            <a:pPr algn="just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Also try incorporating another language or sign language system.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78302" y="-1121099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7080" y="1614235"/>
            <a:ext cx="2579319" cy="2548209"/>
          </a:xfrm>
          <a:custGeom>
            <a:avLst/>
            <a:gdLst/>
            <a:ahLst/>
            <a:cxnLst/>
            <a:rect r="r" b="b" t="t" l="l"/>
            <a:pathLst>
              <a:path h="2548209" w="2579319">
                <a:moveTo>
                  <a:pt x="0" y="0"/>
                </a:moveTo>
                <a:lnTo>
                  <a:pt x="2579319" y="0"/>
                </a:lnTo>
                <a:lnTo>
                  <a:pt x="2579319" y="2548209"/>
                </a:lnTo>
                <a:lnTo>
                  <a:pt x="0" y="2548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46" t="-14119" r="-547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42436" y="2478502"/>
            <a:ext cx="1369731" cy="819675"/>
            <a:chOff x="0" y="0"/>
            <a:chExt cx="135824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8243" cy="812800"/>
            </a:xfrm>
            <a:custGeom>
              <a:avLst/>
              <a:gdLst/>
              <a:ahLst/>
              <a:cxnLst/>
              <a:rect r="r" b="b" t="t" l="l"/>
              <a:pathLst>
                <a:path h="812800" w="1358243">
                  <a:moveTo>
                    <a:pt x="1358243" y="406400"/>
                  </a:moveTo>
                  <a:lnTo>
                    <a:pt x="951843" y="0"/>
                  </a:lnTo>
                  <a:lnTo>
                    <a:pt x="95184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51843" y="609600"/>
                  </a:lnTo>
                  <a:lnTo>
                    <a:pt x="951843" y="812800"/>
                  </a:lnTo>
                  <a:lnTo>
                    <a:pt x="1358243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55575"/>
              <a:ext cx="125664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480079" y="1614235"/>
            <a:ext cx="2676137" cy="2603304"/>
          </a:xfrm>
          <a:custGeom>
            <a:avLst/>
            <a:gdLst/>
            <a:ahLst/>
            <a:cxnLst/>
            <a:rect r="r" b="b" t="t" l="l"/>
            <a:pathLst>
              <a:path h="2603304" w="2676137">
                <a:moveTo>
                  <a:pt x="0" y="0"/>
                </a:moveTo>
                <a:lnTo>
                  <a:pt x="2676136" y="0"/>
                </a:lnTo>
                <a:lnTo>
                  <a:pt x="2676136" y="2603304"/>
                </a:lnTo>
                <a:lnTo>
                  <a:pt x="0" y="260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99" t="0" r="-18706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524128" y="2478502"/>
            <a:ext cx="1395010" cy="819675"/>
            <a:chOff x="0" y="0"/>
            <a:chExt cx="1383309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3309" cy="812800"/>
            </a:xfrm>
            <a:custGeom>
              <a:avLst/>
              <a:gdLst/>
              <a:ahLst/>
              <a:cxnLst/>
              <a:rect r="r" b="b" t="t" l="l"/>
              <a:pathLst>
                <a:path h="812800" w="1383309">
                  <a:moveTo>
                    <a:pt x="1383309" y="406400"/>
                  </a:moveTo>
                  <a:lnTo>
                    <a:pt x="976909" y="0"/>
                  </a:lnTo>
                  <a:lnTo>
                    <a:pt x="97690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976909" y="609600"/>
                  </a:lnTo>
                  <a:lnTo>
                    <a:pt x="976909" y="812800"/>
                  </a:lnTo>
                  <a:lnTo>
                    <a:pt x="1383309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5575"/>
              <a:ext cx="128170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157262" y="1586688"/>
            <a:ext cx="2937501" cy="2603304"/>
          </a:xfrm>
          <a:custGeom>
            <a:avLst/>
            <a:gdLst/>
            <a:ahLst/>
            <a:cxnLst/>
            <a:rect r="r" b="b" t="t" l="l"/>
            <a:pathLst>
              <a:path h="2603304" w="2937501">
                <a:moveTo>
                  <a:pt x="0" y="0"/>
                </a:moveTo>
                <a:lnTo>
                  <a:pt x="2937502" y="0"/>
                </a:lnTo>
                <a:lnTo>
                  <a:pt x="2937502" y="2603303"/>
                </a:lnTo>
                <a:lnTo>
                  <a:pt x="0" y="26033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262" t="0" r="-24819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332889" y="2506050"/>
            <a:ext cx="1445567" cy="819675"/>
            <a:chOff x="0" y="0"/>
            <a:chExt cx="1433443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33443" cy="812800"/>
            </a:xfrm>
            <a:custGeom>
              <a:avLst/>
              <a:gdLst/>
              <a:ahLst/>
              <a:cxnLst/>
              <a:rect r="r" b="b" t="t" l="l"/>
              <a:pathLst>
                <a:path h="812800" w="1433443">
                  <a:moveTo>
                    <a:pt x="1433443" y="406400"/>
                  </a:moveTo>
                  <a:lnTo>
                    <a:pt x="1027043" y="0"/>
                  </a:lnTo>
                  <a:lnTo>
                    <a:pt x="102704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027043" y="609600"/>
                  </a:lnTo>
                  <a:lnTo>
                    <a:pt x="1027043" y="812800"/>
                  </a:lnTo>
                  <a:lnTo>
                    <a:pt x="1433443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55575"/>
              <a:ext cx="133184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149931" y="1469153"/>
            <a:ext cx="2843089" cy="2825169"/>
          </a:xfrm>
          <a:custGeom>
            <a:avLst/>
            <a:gdLst/>
            <a:ahLst/>
            <a:cxnLst/>
            <a:rect r="r" b="b" t="t" l="l"/>
            <a:pathLst>
              <a:path h="2825169" w="2843089">
                <a:moveTo>
                  <a:pt x="0" y="0"/>
                </a:moveTo>
                <a:lnTo>
                  <a:pt x="2843089" y="0"/>
                </a:lnTo>
                <a:lnTo>
                  <a:pt x="2843089" y="2825169"/>
                </a:lnTo>
                <a:lnTo>
                  <a:pt x="0" y="2825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83" t="0" r="-1583" b="-1149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5400000">
            <a:off x="15892400" y="4938268"/>
            <a:ext cx="1358150" cy="743838"/>
            <a:chOff x="0" y="0"/>
            <a:chExt cx="1346759" cy="7375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6759" cy="737599"/>
            </a:xfrm>
            <a:custGeom>
              <a:avLst/>
              <a:gdLst/>
              <a:ahLst/>
              <a:cxnLst/>
              <a:rect r="r" b="b" t="t" l="l"/>
              <a:pathLst>
                <a:path h="737599" w="1346759">
                  <a:moveTo>
                    <a:pt x="1346759" y="368800"/>
                  </a:moveTo>
                  <a:lnTo>
                    <a:pt x="940359" y="0"/>
                  </a:lnTo>
                  <a:lnTo>
                    <a:pt x="940359" y="203200"/>
                  </a:lnTo>
                  <a:lnTo>
                    <a:pt x="0" y="203200"/>
                  </a:lnTo>
                  <a:lnTo>
                    <a:pt x="0" y="534399"/>
                  </a:lnTo>
                  <a:lnTo>
                    <a:pt x="940359" y="534399"/>
                  </a:lnTo>
                  <a:lnTo>
                    <a:pt x="940359" y="737599"/>
                  </a:lnTo>
                  <a:lnTo>
                    <a:pt x="1346759" y="368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55575"/>
              <a:ext cx="1245159" cy="378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4428097" y="6326053"/>
            <a:ext cx="3144376" cy="3090327"/>
          </a:xfrm>
          <a:custGeom>
            <a:avLst/>
            <a:gdLst/>
            <a:ahLst/>
            <a:cxnLst/>
            <a:rect r="r" b="b" t="t" l="l"/>
            <a:pathLst>
              <a:path h="3090327" w="3144376">
                <a:moveTo>
                  <a:pt x="0" y="0"/>
                </a:moveTo>
                <a:lnTo>
                  <a:pt x="3144375" y="0"/>
                </a:lnTo>
                <a:lnTo>
                  <a:pt x="3144375" y="3090327"/>
                </a:lnTo>
                <a:lnTo>
                  <a:pt x="0" y="30903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244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-10800000">
            <a:off x="12483710" y="7468121"/>
            <a:ext cx="1698356" cy="819675"/>
            <a:chOff x="0" y="0"/>
            <a:chExt cx="1684112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84112" cy="812800"/>
            </a:xfrm>
            <a:custGeom>
              <a:avLst/>
              <a:gdLst/>
              <a:ahLst/>
              <a:cxnLst/>
              <a:rect r="r" b="b" t="t" l="l"/>
              <a:pathLst>
                <a:path h="812800" w="1684112">
                  <a:moveTo>
                    <a:pt x="1684112" y="406400"/>
                  </a:moveTo>
                  <a:lnTo>
                    <a:pt x="1277712" y="0"/>
                  </a:lnTo>
                  <a:lnTo>
                    <a:pt x="127771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277712" y="609600"/>
                  </a:lnTo>
                  <a:lnTo>
                    <a:pt x="1277712" y="812800"/>
                  </a:lnTo>
                  <a:lnTo>
                    <a:pt x="1684112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55575"/>
              <a:ext cx="158251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092804" y="6484133"/>
            <a:ext cx="3143257" cy="2932247"/>
          </a:xfrm>
          <a:custGeom>
            <a:avLst/>
            <a:gdLst/>
            <a:ahLst/>
            <a:cxnLst/>
            <a:rect r="r" b="b" t="t" l="l"/>
            <a:pathLst>
              <a:path h="2932247" w="3143257">
                <a:moveTo>
                  <a:pt x="0" y="0"/>
                </a:moveTo>
                <a:lnTo>
                  <a:pt x="3143256" y="0"/>
                </a:lnTo>
                <a:lnTo>
                  <a:pt x="3143256" y="2932247"/>
                </a:lnTo>
                <a:lnTo>
                  <a:pt x="0" y="2932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086" t="-10066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276399" y="6427331"/>
            <a:ext cx="3671535" cy="3045853"/>
          </a:xfrm>
          <a:custGeom>
            <a:avLst/>
            <a:gdLst/>
            <a:ahLst/>
            <a:cxnLst/>
            <a:rect r="r" b="b" t="t" l="l"/>
            <a:pathLst>
              <a:path h="3045853" w="3671535">
                <a:moveTo>
                  <a:pt x="0" y="0"/>
                </a:moveTo>
                <a:lnTo>
                  <a:pt x="3671535" y="0"/>
                </a:lnTo>
                <a:lnTo>
                  <a:pt x="3671535" y="3045852"/>
                </a:lnTo>
                <a:lnTo>
                  <a:pt x="0" y="30458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5888" r="-4393" b="-13841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-10800000">
            <a:off x="7171191" y="7540419"/>
            <a:ext cx="1698356" cy="819675"/>
            <a:chOff x="0" y="0"/>
            <a:chExt cx="1684112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84112" cy="812800"/>
            </a:xfrm>
            <a:custGeom>
              <a:avLst/>
              <a:gdLst/>
              <a:ahLst/>
              <a:cxnLst/>
              <a:rect r="r" b="b" t="t" l="l"/>
              <a:pathLst>
                <a:path h="812800" w="1684112">
                  <a:moveTo>
                    <a:pt x="1684112" y="406400"/>
                  </a:moveTo>
                  <a:lnTo>
                    <a:pt x="1277712" y="0"/>
                  </a:lnTo>
                  <a:lnTo>
                    <a:pt x="127771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277712" y="609600"/>
                  </a:lnTo>
                  <a:lnTo>
                    <a:pt x="1277712" y="812800"/>
                  </a:lnTo>
                  <a:lnTo>
                    <a:pt x="1684112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55575"/>
              <a:ext cx="158251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66975" y="1685072"/>
            <a:ext cx="2039528" cy="1641956"/>
          </a:xfrm>
          <a:custGeom>
            <a:avLst/>
            <a:gdLst/>
            <a:ahLst/>
            <a:cxnLst/>
            <a:rect r="r" b="b" t="t" l="l"/>
            <a:pathLst>
              <a:path h="1641956" w="2039528">
                <a:moveTo>
                  <a:pt x="0" y="0"/>
                </a:moveTo>
                <a:lnTo>
                  <a:pt x="2039528" y="0"/>
                </a:lnTo>
                <a:lnTo>
                  <a:pt x="2039528" y="1641956"/>
                </a:lnTo>
                <a:lnTo>
                  <a:pt x="0" y="1641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261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762619" y="1685072"/>
            <a:ext cx="2111055" cy="2029345"/>
          </a:xfrm>
          <a:custGeom>
            <a:avLst/>
            <a:gdLst/>
            <a:ahLst/>
            <a:cxnLst/>
            <a:rect r="r" b="b" t="t" l="l"/>
            <a:pathLst>
              <a:path h="2029345" w="2111055">
                <a:moveTo>
                  <a:pt x="0" y="0"/>
                </a:moveTo>
                <a:lnTo>
                  <a:pt x="2111056" y="0"/>
                </a:lnTo>
                <a:lnTo>
                  <a:pt x="2111056" y="2029344"/>
                </a:lnTo>
                <a:lnTo>
                  <a:pt x="0" y="20293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807" t="0" r="-23747" b="-43938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456911" y="6458289"/>
            <a:ext cx="2439435" cy="1829508"/>
          </a:xfrm>
          <a:custGeom>
            <a:avLst/>
            <a:gdLst/>
            <a:ahLst/>
            <a:cxnLst/>
            <a:rect r="r" b="b" t="t" l="l"/>
            <a:pathLst>
              <a:path h="1829508" w="2439435">
                <a:moveTo>
                  <a:pt x="0" y="0"/>
                </a:moveTo>
                <a:lnTo>
                  <a:pt x="2439435" y="0"/>
                </a:lnTo>
                <a:lnTo>
                  <a:pt x="2439435" y="1829507"/>
                </a:lnTo>
                <a:lnTo>
                  <a:pt x="0" y="18295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722" r="0" b="-722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0" y="-285750"/>
            <a:ext cx="13441150" cy="15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System</a:t>
            </a:r>
            <a:r>
              <a:rPr lang="en-US" b="true" sz="8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Architecture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365473" y="3876336"/>
            <a:ext cx="2616691" cy="5455899"/>
            <a:chOff x="0" y="0"/>
            <a:chExt cx="5466080" cy="11396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39410" cy="11395710"/>
            </a:xfrm>
            <a:custGeom>
              <a:avLst/>
              <a:gdLst/>
              <a:ahLst/>
              <a:cxnLst/>
              <a:rect r="r" b="b" t="t" l="l"/>
              <a:pathLst>
                <a:path h="1139571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11376660"/>
                  </a:lnTo>
                  <a:cubicBezTo>
                    <a:pt x="0" y="11386820"/>
                    <a:pt x="8890" y="11395710"/>
                    <a:pt x="19050" y="11395710"/>
                  </a:cubicBezTo>
                  <a:lnTo>
                    <a:pt x="5419090" y="11395710"/>
                  </a:lnTo>
                  <a:cubicBezTo>
                    <a:pt x="5429250" y="11395710"/>
                    <a:pt x="5438140" y="11386820"/>
                    <a:pt x="5438140" y="1137666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7650" y="534289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1"/>
                  </a:lnTo>
                  <a:cubicBezTo>
                    <a:pt x="0" y="4686301"/>
                    <a:pt x="8890" y="4693921"/>
                    <a:pt x="19050" y="4693921"/>
                  </a:cubicBezTo>
                  <a:lnTo>
                    <a:pt x="4870450" y="4693921"/>
                  </a:lnTo>
                  <a:cubicBezTo>
                    <a:pt x="4880610" y="4693921"/>
                    <a:pt x="4889500" y="4685030"/>
                    <a:pt x="4889500" y="4674871"/>
                  </a:cubicBezTo>
                  <a:lnTo>
                    <a:pt x="4889500" y="1905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-311" t="0" r="-31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62890" y="35179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061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-3237" t="0" r="-323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6842" y="8973441"/>
              <a:ext cx="5133656" cy="2060697"/>
            </a:xfrm>
            <a:custGeom>
              <a:avLst/>
              <a:gdLst/>
              <a:ahLst/>
              <a:cxnLst/>
              <a:rect r="r" b="b" t="t" l="l"/>
              <a:pathLst>
                <a:path h="2060697" w="5133656">
                  <a:moveTo>
                    <a:pt x="2566828" y="1649"/>
                  </a:moveTo>
                  <a:cubicBezTo>
                    <a:pt x="1690343" y="0"/>
                    <a:pt x="878756" y="195709"/>
                    <a:pt x="439378" y="514667"/>
                  </a:cubicBezTo>
                  <a:cubicBezTo>
                    <a:pt x="0" y="833625"/>
                    <a:pt x="0" y="1227074"/>
                    <a:pt x="439378" y="1546032"/>
                  </a:cubicBezTo>
                  <a:cubicBezTo>
                    <a:pt x="878756" y="1864990"/>
                    <a:pt x="1690343" y="2060698"/>
                    <a:pt x="2566828" y="2059049"/>
                  </a:cubicBezTo>
                  <a:cubicBezTo>
                    <a:pt x="3443313" y="2060698"/>
                    <a:pt x="4254901" y="1864990"/>
                    <a:pt x="4694278" y="1546032"/>
                  </a:cubicBezTo>
                  <a:cubicBezTo>
                    <a:pt x="5133656" y="1227074"/>
                    <a:pt x="5133656" y="833625"/>
                    <a:pt x="4694278" y="514667"/>
                  </a:cubicBezTo>
                  <a:cubicBezTo>
                    <a:pt x="4254901" y="195709"/>
                    <a:pt x="3443313" y="0"/>
                    <a:pt x="2566828" y="1649"/>
                  </a:cubicBezTo>
                  <a:close/>
                </a:path>
              </a:pathLst>
            </a:custGeom>
            <a:solidFill>
              <a:srgbClr val="61AA4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50520" y="9077960"/>
              <a:ext cx="4663440" cy="1852930"/>
            </a:xfrm>
            <a:custGeom>
              <a:avLst/>
              <a:gdLst/>
              <a:ahLst/>
              <a:cxnLst/>
              <a:rect r="r" b="b" t="t" l="l"/>
              <a:pathLst>
                <a:path h="1852930" w="4663440">
                  <a:moveTo>
                    <a:pt x="1409700" y="74930"/>
                  </a:moveTo>
                  <a:lnTo>
                    <a:pt x="1413510" y="100330"/>
                  </a:lnTo>
                  <a:cubicBezTo>
                    <a:pt x="1379220" y="106680"/>
                    <a:pt x="1346200" y="111760"/>
                    <a:pt x="1313180" y="118110"/>
                  </a:cubicBezTo>
                  <a:lnTo>
                    <a:pt x="1308100" y="92710"/>
                  </a:lnTo>
                  <a:cubicBezTo>
                    <a:pt x="1342390" y="86360"/>
                    <a:pt x="1375410" y="80010"/>
                    <a:pt x="1409700" y="74930"/>
                  </a:cubicBezTo>
                  <a:close/>
                  <a:moveTo>
                    <a:pt x="1414780" y="1778001"/>
                  </a:moveTo>
                  <a:cubicBezTo>
                    <a:pt x="1447800" y="1783081"/>
                    <a:pt x="1482090" y="1789431"/>
                    <a:pt x="1516380" y="1794510"/>
                  </a:cubicBezTo>
                  <a:lnTo>
                    <a:pt x="1520190" y="1769110"/>
                  </a:lnTo>
                  <a:cubicBezTo>
                    <a:pt x="1487170" y="1764030"/>
                    <a:pt x="1452880" y="1758951"/>
                    <a:pt x="1419860" y="1752601"/>
                  </a:cubicBezTo>
                  <a:lnTo>
                    <a:pt x="1414780" y="1778001"/>
                  </a:lnTo>
                  <a:close/>
                  <a:moveTo>
                    <a:pt x="1511300" y="58420"/>
                  </a:moveTo>
                  <a:lnTo>
                    <a:pt x="1515110" y="83820"/>
                  </a:lnTo>
                  <a:cubicBezTo>
                    <a:pt x="1548130" y="78740"/>
                    <a:pt x="1582420" y="73660"/>
                    <a:pt x="1616710" y="69851"/>
                  </a:cubicBezTo>
                  <a:lnTo>
                    <a:pt x="1612900" y="44451"/>
                  </a:lnTo>
                  <a:cubicBezTo>
                    <a:pt x="1578610" y="48260"/>
                    <a:pt x="1544320" y="53341"/>
                    <a:pt x="1511300" y="58420"/>
                  </a:cubicBezTo>
                  <a:close/>
                  <a:moveTo>
                    <a:pt x="624840" y="1558290"/>
                  </a:moveTo>
                  <a:cubicBezTo>
                    <a:pt x="655320" y="1570990"/>
                    <a:pt x="687070" y="1583690"/>
                    <a:pt x="720090" y="1596390"/>
                  </a:cubicBezTo>
                  <a:lnTo>
                    <a:pt x="728980" y="1572260"/>
                  </a:lnTo>
                  <a:cubicBezTo>
                    <a:pt x="697230" y="1559560"/>
                    <a:pt x="665480" y="1546860"/>
                    <a:pt x="635000" y="1534160"/>
                  </a:cubicBezTo>
                  <a:lnTo>
                    <a:pt x="624840" y="1558290"/>
                  </a:lnTo>
                  <a:close/>
                  <a:moveTo>
                    <a:pt x="1212850" y="1738630"/>
                  </a:moveTo>
                  <a:cubicBezTo>
                    <a:pt x="1245870" y="1746250"/>
                    <a:pt x="1280160" y="1752600"/>
                    <a:pt x="1313180" y="1758950"/>
                  </a:cubicBezTo>
                  <a:lnTo>
                    <a:pt x="1318260" y="1733550"/>
                  </a:lnTo>
                  <a:cubicBezTo>
                    <a:pt x="1285240" y="1727200"/>
                    <a:pt x="1250950" y="1720850"/>
                    <a:pt x="1217930" y="1713230"/>
                  </a:cubicBezTo>
                  <a:lnTo>
                    <a:pt x="1212850" y="1738630"/>
                  </a:lnTo>
                  <a:close/>
                  <a:moveTo>
                    <a:pt x="2231390" y="1824990"/>
                  </a:moveTo>
                  <a:lnTo>
                    <a:pt x="2231390" y="1851660"/>
                  </a:lnTo>
                  <a:cubicBezTo>
                    <a:pt x="2264410" y="1851660"/>
                    <a:pt x="2298700" y="1852929"/>
                    <a:pt x="2331720" y="1852929"/>
                  </a:cubicBezTo>
                  <a:lnTo>
                    <a:pt x="2332990" y="1852929"/>
                  </a:lnTo>
                  <a:lnTo>
                    <a:pt x="2332990" y="1826260"/>
                  </a:lnTo>
                  <a:lnTo>
                    <a:pt x="2331720" y="1826260"/>
                  </a:lnTo>
                  <a:cubicBezTo>
                    <a:pt x="2298700" y="1826260"/>
                    <a:pt x="2264410" y="1824990"/>
                    <a:pt x="2231390" y="1824990"/>
                  </a:cubicBezTo>
                  <a:close/>
                  <a:moveTo>
                    <a:pt x="816610" y="1630680"/>
                  </a:moveTo>
                  <a:cubicBezTo>
                    <a:pt x="848360" y="1640840"/>
                    <a:pt x="881380" y="1652270"/>
                    <a:pt x="914400" y="1662430"/>
                  </a:cubicBezTo>
                  <a:lnTo>
                    <a:pt x="922020" y="1637030"/>
                  </a:lnTo>
                  <a:cubicBezTo>
                    <a:pt x="889000" y="1626870"/>
                    <a:pt x="855980" y="1616710"/>
                    <a:pt x="825500" y="1605280"/>
                  </a:cubicBezTo>
                  <a:lnTo>
                    <a:pt x="816610" y="1630680"/>
                  </a:lnTo>
                  <a:close/>
                  <a:moveTo>
                    <a:pt x="2025650" y="1844040"/>
                  </a:moveTo>
                  <a:cubicBezTo>
                    <a:pt x="2059940" y="1845310"/>
                    <a:pt x="2094230" y="1847850"/>
                    <a:pt x="2128520" y="1847850"/>
                  </a:cubicBezTo>
                  <a:lnTo>
                    <a:pt x="2129790" y="1821180"/>
                  </a:lnTo>
                  <a:cubicBezTo>
                    <a:pt x="2095500" y="1819910"/>
                    <a:pt x="2061210" y="1818640"/>
                    <a:pt x="2028190" y="1817370"/>
                  </a:cubicBezTo>
                  <a:lnTo>
                    <a:pt x="2025650" y="1844040"/>
                  </a:lnTo>
                  <a:close/>
                  <a:moveTo>
                    <a:pt x="1918970" y="13970"/>
                  </a:moveTo>
                  <a:lnTo>
                    <a:pt x="1920240" y="40640"/>
                  </a:lnTo>
                  <a:cubicBezTo>
                    <a:pt x="1953260" y="38100"/>
                    <a:pt x="1987550" y="35560"/>
                    <a:pt x="2021840" y="34290"/>
                  </a:cubicBezTo>
                  <a:lnTo>
                    <a:pt x="2020570" y="7620"/>
                  </a:lnTo>
                  <a:cubicBezTo>
                    <a:pt x="1987550" y="8890"/>
                    <a:pt x="1951990" y="11430"/>
                    <a:pt x="1918970" y="13970"/>
                  </a:cubicBezTo>
                  <a:close/>
                  <a:moveTo>
                    <a:pt x="1616710" y="1808480"/>
                  </a:moveTo>
                  <a:cubicBezTo>
                    <a:pt x="1649730" y="1812290"/>
                    <a:pt x="1684020" y="1817370"/>
                    <a:pt x="1718310" y="1819910"/>
                  </a:cubicBezTo>
                  <a:lnTo>
                    <a:pt x="1720850" y="1793241"/>
                  </a:lnTo>
                  <a:cubicBezTo>
                    <a:pt x="1686560" y="1789431"/>
                    <a:pt x="1652270" y="1785621"/>
                    <a:pt x="1619250" y="1781810"/>
                  </a:cubicBezTo>
                  <a:lnTo>
                    <a:pt x="1616710" y="1808480"/>
                  </a:lnTo>
                  <a:close/>
                  <a:moveTo>
                    <a:pt x="2123440" y="3810"/>
                  </a:moveTo>
                  <a:lnTo>
                    <a:pt x="2124710" y="30479"/>
                  </a:lnTo>
                  <a:cubicBezTo>
                    <a:pt x="2157730" y="29210"/>
                    <a:pt x="2192020" y="27939"/>
                    <a:pt x="2226310" y="27939"/>
                  </a:cubicBezTo>
                  <a:lnTo>
                    <a:pt x="2226310" y="1270"/>
                  </a:lnTo>
                  <a:cubicBezTo>
                    <a:pt x="2192020" y="1270"/>
                    <a:pt x="2157730" y="2539"/>
                    <a:pt x="2123440" y="3810"/>
                  </a:cubicBezTo>
                  <a:close/>
                  <a:moveTo>
                    <a:pt x="1821180" y="1830070"/>
                  </a:moveTo>
                  <a:cubicBezTo>
                    <a:pt x="1855470" y="1832610"/>
                    <a:pt x="1889760" y="1835151"/>
                    <a:pt x="1922780" y="1837690"/>
                  </a:cubicBezTo>
                  <a:lnTo>
                    <a:pt x="1924050" y="1811020"/>
                  </a:lnTo>
                  <a:cubicBezTo>
                    <a:pt x="1889760" y="1808480"/>
                    <a:pt x="1855470" y="1805940"/>
                    <a:pt x="1822450" y="1803401"/>
                  </a:cubicBezTo>
                  <a:lnTo>
                    <a:pt x="1821180" y="1830070"/>
                  </a:lnTo>
                  <a:close/>
                  <a:moveTo>
                    <a:pt x="1714500" y="31751"/>
                  </a:moveTo>
                  <a:lnTo>
                    <a:pt x="1717040" y="58420"/>
                  </a:lnTo>
                  <a:cubicBezTo>
                    <a:pt x="1750060" y="54610"/>
                    <a:pt x="1784350" y="50801"/>
                    <a:pt x="1818640" y="48260"/>
                  </a:cubicBezTo>
                  <a:lnTo>
                    <a:pt x="1816100" y="21591"/>
                  </a:lnTo>
                  <a:cubicBezTo>
                    <a:pt x="1781810" y="25401"/>
                    <a:pt x="1747520" y="29210"/>
                    <a:pt x="1714500" y="31751"/>
                  </a:cubicBezTo>
                  <a:close/>
                  <a:moveTo>
                    <a:pt x="1013460" y="1690370"/>
                  </a:moveTo>
                  <a:cubicBezTo>
                    <a:pt x="1045210" y="1699260"/>
                    <a:pt x="1079500" y="1708151"/>
                    <a:pt x="1112520" y="1715770"/>
                  </a:cubicBezTo>
                  <a:lnTo>
                    <a:pt x="1118870" y="1690370"/>
                  </a:lnTo>
                  <a:cubicBezTo>
                    <a:pt x="1085850" y="1682751"/>
                    <a:pt x="1051560" y="1673860"/>
                    <a:pt x="1019810" y="1664970"/>
                  </a:cubicBezTo>
                  <a:lnTo>
                    <a:pt x="1013460" y="1690370"/>
                  </a:lnTo>
                  <a:close/>
                  <a:moveTo>
                    <a:pt x="820420" y="247650"/>
                  </a:moveTo>
                  <a:lnTo>
                    <a:pt x="811530" y="222250"/>
                  </a:lnTo>
                  <a:cubicBezTo>
                    <a:pt x="778510" y="233680"/>
                    <a:pt x="745490" y="245110"/>
                    <a:pt x="715010" y="256540"/>
                  </a:cubicBezTo>
                  <a:lnTo>
                    <a:pt x="723900" y="280670"/>
                  </a:lnTo>
                  <a:cubicBezTo>
                    <a:pt x="755650" y="270510"/>
                    <a:pt x="788670" y="257810"/>
                    <a:pt x="820420" y="247651"/>
                  </a:cubicBezTo>
                  <a:close/>
                  <a:moveTo>
                    <a:pt x="278130" y="518160"/>
                  </a:moveTo>
                  <a:lnTo>
                    <a:pt x="261620" y="497840"/>
                  </a:lnTo>
                  <a:cubicBezTo>
                    <a:pt x="233680" y="519430"/>
                    <a:pt x="207010" y="542290"/>
                    <a:pt x="182880" y="565150"/>
                  </a:cubicBezTo>
                  <a:lnTo>
                    <a:pt x="200660" y="584200"/>
                  </a:lnTo>
                  <a:cubicBezTo>
                    <a:pt x="224790" y="561340"/>
                    <a:pt x="250190" y="539750"/>
                    <a:pt x="278130" y="518160"/>
                  </a:cubicBezTo>
                  <a:close/>
                  <a:moveTo>
                    <a:pt x="448310" y="408940"/>
                  </a:moveTo>
                  <a:lnTo>
                    <a:pt x="435610" y="386080"/>
                  </a:lnTo>
                  <a:cubicBezTo>
                    <a:pt x="405130" y="403860"/>
                    <a:pt x="374650" y="421640"/>
                    <a:pt x="346710" y="439420"/>
                  </a:cubicBezTo>
                  <a:lnTo>
                    <a:pt x="360680" y="461010"/>
                  </a:lnTo>
                  <a:cubicBezTo>
                    <a:pt x="388620" y="443230"/>
                    <a:pt x="417830" y="425451"/>
                    <a:pt x="448310" y="408941"/>
                  </a:cubicBezTo>
                  <a:close/>
                  <a:moveTo>
                    <a:pt x="631190" y="320040"/>
                  </a:moveTo>
                  <a:lnTo>
                    <a:pt x="621030" y="295910"/>
                  </a:lnTo>
                  <a:cubicBezTo>
                    <a:pt x="589280" y="309879"/>
                    <a:pt x="557530" y="323850"/>
                    <a:pt x="527050" y="339090"/>
                  </a:cubicBezTo>
                  <a:lnTo>
                    <a:pt x="538480" y="363220"/>
                  </a:lnTo>
                  <a:cubicBezTo>
                    <a:pt x="567690" y="347980"/>
                    <a:pt x="599440" y="334010"/>
                    <a:pt x="631190" y="320040"/>
                  </a:cubicBezTo>
                  <a:close/>
                  <a:moveTo>
                    <a:pt x="1016000" y="187960"/>
                  </a:moveTo>
                  <a:lnTo>
                    <a:pt x="1009650" y="162560"/>
                  </a:lnTo>
                  <a:cubicBezTo>
                    <a:pt x="976630" y="171450"/>
                    <a:pt x="943610" y="181610"/>
                    <a:pt x="910590" y="190500"/>
                  </a:cubicBezTo>
                  <a:lnTo>
                    <a:pt x="918210" y="215900"/>
                  </a:lnTo>
                  <a:cubicBezTo>
                    <a:pt x="949960" y="205740"/>
                    <a:pt x="982980" y="196850"/>
                    <a:pt x="1016000" y="187960"/>
                  </a:cubicBezTo>
                  <a:close/>
                  <a:moveTo>
                    <a:pt x="1214120" y="139700"/>
                  </a:moveTo>
                  <a:lnTo>
                    <a:pt x="1209040" y="114300"/>
                  </a:lnTo>
                  <a:cubicBezTo>
                    <a:pt x="1174750" y="121920"/>
                    <a:pt x="1141730" y="129540"/>
                    <a:pt x="1108710" y="137160"/>
                  </a:cubicBezTo>
                  <a:lnTo>
                    <a:pt x="1115060" y="162560"/>
                  </a:lnTo>
                  <a:cubicBezTo>
                    <a:pt x="1146810" y="153670"/>
                    <a:pt x="1179830" y="146050"/>
                    <a:pt x="1214120" y="139700"/>
                  </a:cubicBezTo>
                  <a:close/>
                  <a:moveTo>
                    <a:pt x="133350" y="656590"/>
                  </a:moveTo>
                  <a:lnTo>
                    <a:pt x="113030" y="640080"/>
                  </a:lnTo>
                  <a:cubicBezTo>
                    <a:pt x="90170" y="668020"/>
                    <a:pt x="71120" y="697230"/>
                    <a:pt x="54610" y="726440"/>
                  </a:cubicBezTo>
                  <a:lnTo>
                    <a:pt x="77470" y="739140"/>
                  </a:lnTo>
                  <a:cubicBezTo>
                    <a:pt x="92710" y="712470"/>
                    <a:pt x="110490" y="684530"/>
                    <a:pt x="133350" y="656590"/>
                  </a:cubicBezTo>
                  <a:close/>
                  <a:moveTo>
                    <a:pt x="135890" y="1197610"/>
                  </a:moveTo>
                  <a:lnTo>
                    <a:pt x="115570" y="1214120"/>
                  </a:lnTo>
                  <a:cubicBezTo>
                    <a:pt x="135890" y="1239520"/>
                    <a:pt x="160020" y="1264920"/>
                    <a:pt x="186690" y="1289050"/>
                  </a:cubicBezTo>
                  <a:lnTo>
                    <a:pt x="204470" y="1270000"/>
                  </a:lnTo>
                  <a:cubicBezTo>
                    <a:pt x="179070" y="1247140"/>
                    <a:pt x="156210" y="1223010"/>
                    <a:pt x="135890" y="1197610"/>
                  </a:cubicBezTo>
                  <a:close/>
                  <a:moveTo>
                    <a:pt x="265430" y="1356360"/>
                  </a:moveTo>
                  <a:cubicBezTo>
                    <a:pt x="292100" y="1376679"/>
                    <a:pt x="320040" y="1395729"/>
                    <a:pt x="350520" y="1414779"/>
                  </a:cubicBezTo>
                  <a:lnTo>
                    <a:pt x="364490" y="1393189"/>
                  </a:lnTo>
                  <a:cubicBezTo>
                    <a:pt x="335280" y="1374139"/>
                    <a:pt x="307340" y="1355089"/>
                    <a:pt x="281940" y="1336039"/>
                  </a:cubicBezTo>
                  <a:lnTo>
                    <a:pt x="265430" y="1356359"/>
                  </a:lnTo>
                  <a:close/>
                  <a:moveTo>
                    <a:pt x="16510" y="1032510"/>
                  </a:moveTo>
                  <a:cubicBezTo>
                    <a:pt x="25400" y="1065529"/>
                    <a:pt x="39370" y="1097279"/>
                    <a:pt x="57150" y="1129029"/>
                  </a:cubicBezTo>
                  <a:lnTo>
                    <a:pt x="80010" y="1116329"/>
                  </a:lnTo>
                  <a:cubicBezTo>
                    <a:pt x="63500" y="1085849"/>
                    <a:pt x="50800" y="1055370"/>
                    <a:pt x="41910" y="1024889"/>
                  </a:cubicBezTo>
                  <a:lnTo>
                    <a:pt x="16510" y="1032509"/>
                  </a:lnTo>
                  <a:close/>
                  <a:moveTo>
                    <a:pt x="439420" y="1468120"/>
                  </a:moveTo>
                  <a:cubicBezTo>
                    <a:pt x="468630" y="1484629"/>
                    <a:pt x="499110" y="1499870"/>
                    <a:pt x="530860" y="1515110"/>
                  </a:cubicBezTo>
                  <a:lnTo>
                    <a:pt x="542290" y="1490979"/>
                  </a:lnTo>
                  <a:cubicBezTo>
                    <a:pt x="510540" y="1475739"/>
                    <a:pt x="480060" y="1460499"/>
                    <a:pt x="452120" y="1443989"/>
                  </a:cubicBezTo>
                  <a:lnTo>
                    <a:pt x="439420" y="1468120"/>
                  </a:lnTo>
                  <a:close/>
                  <a:moveTo>
                    <a:pt x="26670" y="925829"/>
                  </a:moveTo>
                  <a:cubicBezTo>
                    <a:pt x="26670" y="894079"/>
                    <a:pt x="30480" y="862329"/>
                    <a:pt x="39370" y="830579"/>
                  </a:cubicBezTo>
                  <a:lnTo>
                    <a:pt x="13970" y="824229"/>
                  </a:lnTo>
                  <a:cubicBezTo>
                    <a:pt x="5080" y="857249"/>
                    <a:pt x="0" y="891539"/>
                    <a:pt x="0" y="925829"/>
                  </a:cubicBezTo>
                  <a:lnTo>
                    <a:pt x="0" y="928370"/>
                  </a:lnTo>
                  <a:lnTo>
                    <a:pt x="26670" y="928370"/>
                  </a:lnTo>
                  <a:lnTo>
                    <a:pt x="26670" y="925829"/>
                  </a:lnTo>
                  <a:close/>
                  <a:moveTo>
                    <a:pt x="4314190" y="436879"/>
                  </a:moveTo>
                  <a:lnTo>
                    <a:pt x="4300220" y="458470"/>
                  </a:lnTo>
                  <a:cubicBezTo>
                    <a:pt x="4329430" y="477520"/>
                    <a:pt x="4357370" y="496570"/>
                    <a:pt x="4382770" y="516889"/>
                  </a:cubicBezTo>
                  <a:lnTo>
                    <a:pt x="4398010" y="496570"/>
                  </a:lnTo>
                  <a:cubicBezTo>
                    <a:pt x="4372610" y="476250"/>
                    <a:pt x="4343400" y="455929"/>
                    <a:pt x="4314190" y="436879"/>
                  </a:cubicBezTo>
                  <a:close/>
                  <a:moveTo>
                    <a:pt x="4030980" y="1532890"/>
                  </a:moveTo>
                  <a:lnTo>
                    <a:pt x="4041140" y="1557020"/>
                  </a:lnTo>
                  <a:cubicBezTo>
                    <a:pt x="4072890" y="1543051"/>
                    <a:pt x="4104640" y="1529080"/>
                    <a:pt x="4135120" y="1513840"/>
                  </a:cubicBezTo>
                  <a:lnTo>
                    <a:pt x="4123690" y="1489710"/>
                  </a:lnTo>
                  <a:cubicBezTo>
                    <a:pt x="4094480" y="1504950"/>
                    <a:pt x="4062730" y="1518920"/>
                    <a:pt x="4030980" y="1532890"/>
                  </a:cubicBezTo>
                  <a:close/>
                  <a:moveTo>
                    <a:pt x="3944620" y="256540"/>
                  </a:moveTo>
                  <a:lnTo>
                    <a:pt x="3935730" y="280670"/>
                  </a:lnTo>
                  <a:cubicBezTo>
                    <a:pt x="3967480" y="293370"/>
                    <a:pt x="3999230" y="306070"/>
                    <a:pt x="4029710" y="318770"/>
                  </a:cubicBezTo>
                  <a:lnTo>
                    <a:pt x="4039870" y="294640"/>
                  </a:lnTo>
                  <a:cubicBezTo>
                    <a:pt x="4009390" y="281940"/>
                    <a:pt x="3977640" y="267970"/>
                    <a:pt x="3944620" y="256540"/>
                  </a:cubicBezTo>
                  <a:close/>
                  <a:moveTo>
                    <a:pt x="4213860" y="1443990"/>
                  </a:moveTo>
                  <a:lnTo>
                    <a:pt x="4226560" y="1466850"/>
                  </a:lnTo>
                  <a:cubicBezTo>
                    <a:pt x="4257040" y="1450340"/>
                    <a:pt x="4287520" y="1432560"/>
                    <a:pt x="4315460" y="1413510"/>
                  </a:cubicBezTo>
                  <a:lnTo>
                    <a:pt x="4301490" y="1391920"/>
                  </a:lnTo>
                  <a:cubicBezTo>
                    <a:pt x="4273550" y="1409700"/>
                    <a:pt x="4244340" y="1427479"/>
                    <a:pt x="4213860" y="1443989"/>
                  </a:cubicBezTo>
                  <a:close/>
                  <a:moveTo>
                    <a:pt x="4133850" y="336550"/>
                  </a:moveTo>
                  <a:lnTo>
                    <a:pt x="4122421" y="360680"/>
                  </a:lnTo>
                  <a:cubicBezTo>
                    <a:pt x="4154171" y="375920"/>
                    <a:pt x="4184650" y="391160"/>
                    <a:pt x="4212591" y="407670"/>
                  </a:cubicBezTo>
                  <a:lnTo>
                    <a:pt x="4225291" y="384810"/>
                  </a:lnTo>
                  <a:cubicBezTo>
                    <a:pt x="4196081" y="368301"/>
                    <a:pt x="4165600" y="351791"/>
                    <a:pt x="4133850" y="336551"/>
                  </a:cubicBezTo>
                  <a:close/>
                  <a:moveTo>
                    <a:pt x="3840480" y="1605280"/>
                  </a:moveTo>
                  <a:lnTo>
                    <a:pt x="3849370" y="1630680"/>
                  </a:lnTo>
                  <a:cubicBezTo>
                    <a:pt x="3882390" y="1619250"/>
                    <a:pt x="3915410" y="1607820"/>
                    <a:pt x="3945890" y="1596390"/>
                  </a:cubicBezTo>
                  <a:lnTo>
                    <a:pt x="3937000" y="1572260"/>
                  </a:lnTo>
                  <a:cubicBezTo>
                    <a:pt x="3905250" y="1582420"/>
                    <a:pt x="3873500" y="1593850"/>
                    <a:pt x="3840480" y="1605279"/>
                  </a:cubicBezTo>
                  <a:close/>
                  <a:moveTo>
                    <a:pt x="3750310" y="190500"/>
                  </a:moveTo>
                  <a:lnTo>
                    <a:pt x="3742690" y="215900"/>
                  </a:lnTo>
                  <a:cubicBezTo>
                    <a:pt x="3775710" y="226060"/>
                    <a:pt x="3808730" y="236220"/>
                    <a:pt x="3839210" y="247650"/>
                  </a:cubicBezTo>
                  <a:lnTo>
                    <a:pt x="3848100" y="222250"/>
                  </a:lnTo>
                  <a:cubicBezTo>
                    <a:pt x="3816350" y="210820"/>
                    <a:pt x="3783330" y="200660"/>
                    <a:pt x="3750310" y="190500"/>
                  </a:cubicBezTo>
                  <a:close/>
                  <a:moveTo>
                    <a:pt x="4636770" y="925830"/>
                  </a:moveTo>
                  <a:cubicBezTo>
                    <a:pt x="4636770" y="957580"/>
                    <a:pt x="4632960" y="990600"/>
                    <a:pt x="4624070" y="1022350"/>
                  </a:cubicBezTo>
                  <a:lnTo>
                    <a:pt x="4649470" y="1028700"/>
                  </a:lnTo>
                  <a:cubicBezTo>
                    <a:pt x="4658360" y="994410"/>
                    <a:pt x="4663440" y="960120"/>
                    <a:pt x="4663440" y="925830"/>
                  </a:cubicBezTo>
                  <a:lnTo>
                    <a:pt x="4663440" y="924560"/>
                  </a:lnTo>
                  <a:lnTo>
                    <a:pt x="4636770" y="925830"/>
                  </a:lnTo>
                  <a:close/>
                  <a:moveTo>
                    <a:pt x="4607560" y="723900"/>
                  </a:moveTo>
                  <a:lnTo>
                    <a:pt x="4584700" y="736600"/>
                  </a:lnTo>
                  <a:cubicBezTo>
                    <a:pt x="4601210" y="767080"/>
                    <a:pt x="4613910" y="797560"/>
                    <a:pt x="4622800" y="828040"/>
                  </a:cubicBezTo>
                  <a:lnTo>
                    <a:pt x="4648200" y="820420"/>
                  </a:lnTo>
                  <a:cubicBezTo>
                    <a:pt x="4639310" y="788670"/>
                    <a:pt x="4625341" y="755651"/>
                    <a:pt x="4607560" y="723901"/>
                  </a:cubicBezTo>
                  <a:close/>
                  <a:moveTo>
                    <a:pt x="4384040" y="1333500"/>
                  </a:moveTo>
                  <a:lnTo>
                    <a:pt x="4400550" y="1353820"/>
                  </a:lnTo>
                  <a:cubicBezTo>
                    <a:pt x="4428490" y="1332229"/>
                    <a:pt x="4455160" y="1309370"/>
                    <a:pt x="4479290" y="1286510"/>
                  </a:cubicBezTo>
                  <a:lnTo>
                    <a:pt x="4461510" y="1267460"/>
                  </a:lnTo>
                  <a:cubicBezTo>
                    <a:pt x="4437380" y="1291590"/>
                    <a:pt x="4411980" y="1313179"/>
                    <a:pt x="4384040" y="1333500"/>
                  </a:cubicBezTo>
                  <a:close/>
                  <a:moveTo>
                    <a:pt x="3646170" y="1664970"/>
                  </a:moveTo>
                  <a:lnTo>
                    <a:pt x="3652520" y="1690370"/>
                  </a:lnTo>
                  <a:cubicBezTo>
                    <a:pt x="3685540" y="1681479"/>
                    <a:pt x="3718560" y="1671320"/>
                    <a:pt x="3751580" y="1662429"/>
                  </a:cubicBezTo>
                  <a:lnTo>
                    <a:pt x="3743960" y="1637029"/>
                  </a:lnTo>
                  <a:cubicBezTo>
                    <a:pt x="3712210" y="1645920"/>
                    <a:pt x="3679190" y="1654810"/>
                    <a:pt x="3646170" y="1664970"/>
                  </a:cubicBezTo>
                  <a:close/>
                  <a:moveTo>
                    <a:pt x="4478020" y="562610"/>
                  </a:moveTo>
                  <a:lnTo>
                    <a:pt x="4460240" y="581660"/>
                  </a:lnTo>
                  <a:cubicBezTo>
                    <a:pt x="4485640" y="605790"/>
                    <a:pt x="4508500" y="629920"/>
                    <a:pt x="4528820" y="655320"/>
                  </a:cubicBezTo>
                  <a:lnTo>
                    <a:pt x="4549140" y="638810"/>
                  </a:lnTo>
                  <a:cubicBezTo>
                    <a:pt x="4528820" y="612140"/>
                    <a:pt x="4504690" y="586740"/>
                    <a:pt x="4478020" y="562610"/>
                  </a:cubicBezTo>
                  <a:close/>
                  <a:moveTo>
                    <a:pt x="4530090" y="1196340"/>
                  </a:moveTo>
                  <a:lnTo>
                    <a:pt x="4550410" y="1212850"/>
                  </a:lnTo>
                  <a:cubicBezTo>
                    <a:pt x="4573270" y="1184910"/>
                    <a:pt x="4593590" y="1155700"/>
                    <a:pt x="4608830" y="1126490"/>
                  </a:cubicBezTo>
                  <a:lnTo>
                    <a:pt x="4585971" y="1113790"/>
                  </a:lnTo>
                  <a:cubicBezTo>
                    <a:pt x="4570730" y="1140460"/>
                    <a:pt x="4551680" y="1168400"/>
                    <a:pt x="4530091" y="1196340"/>
                  </a:cubicBezTo>
                  <a:close/>
                  <a:moveTo>
                    <a:pt x="2329180" y="0"/>
                  </a:moveTo>
                  <a:lnTo>
                    <a:pt x="2329180" y="26670"/>
                  </a:lnTo>
                  <a:lnTo>
                    <a:pt x="2331720" y="26670"/>
                  </a:lnTo>
                  <a:cubicBezTo>
                    <a:pt x="2366010" y="26670"/>
                    <a:pt x="2400300" y="26670"/>
                    <a:pt x="2433320" y="27939"/>
                  </a:cubicBezTo>
                  <a:lnTo>
                    <a:pt x="2433320" y="1270"/>
                  </a:lnTo>
                  <a:cubicBezTo>
                    <a:pt x="2399030" y="1270"/>
                    <a:pt x="2364740" y="0"/>
                    <a:pt x="2330450" y="0"/>
                  </a:cubicBezTo>
                  <a:lnTo>
                    <a:pt x="2329180" y="0"/>
                  </a:lnTo>
                  <a:close/>
                  <a:moveTo>
                    <a:pt x="2946400" y="31750"/>
                  </a:moveTo>
                  <a:lnTo>
                    <a:pt x="2943860" y="58420"/>
                  </a:lnTo>
                  <a:cubicBezTo>
                    <a:pt x="2978150" y="62229"/>
                    <a:pt x="3012440" y="66039"/>
                    <a:pt x="3045460" y="69850"/>
                  </a:cubicBezTo>
                  <a:lnTo>
                    <a:pt x="3049270" y="44450"/>
                  </a:lnTo>
                  <a:cubicBezTo>
                    <a:pt x="3013710" y="39370"/>
                    <a:pt x="2979420" y="35560"/>
                    <a:pt x="2946400" y="31750"/>
                  </a:cubicBezTo>
                  <a:close/>
                  <a:moveTo>
                    <a:pt x="2741930" y="13970"/>
                  </a:moveTo>
                  <a:lnTo>
                    <a:pt x="2740660" y="40639"/>
                  </a:lnTo>
                  <a:cubicBezTo>
                    <a:pt x="2773680" y="43179"/>
                    <a:pt x="2807970" y="45720"/>
                    <a:pt x="2842260" y="48259"/>
                  </a:cubicBezTo>
                  <a:lnTo>
                    <a:pt x="2844800" y="21589"/>
                  </a:lnTo>
                  <a:cubicBezTo>
                    <a:pt x="2809240" y="19049"/>
                    <a:pt x="2774950" y="16509"/>
                    <a:pt x="2741930" y="13970"/>
                  </a:cubicBezTo>
                  <a:close/>
                  <a:moveTo>
                    <a:pt x="2843530" y="1803399"/>
                  </a:moveTo>
                  <a:lnTo>
                    <a:pt x="2846070" y="1830069"/>
                  </a:lnTo>
                  <a:cubicBezTo>
                    <a:pt x="2880360" y="1827529"/>
                    <a:pt x="2914650" y="1823719"/>
                    <a:pt x="2947670" y="1819909"/>
                  </a:cubicBezTo>
                  <a:lnTo>
                    <a:pt x="2945130" y="1793239"/>
                  </a:lnTo>
                  <a:cubicBezTo>
                    <a:pt x="2910840" y="1797049"/>
                    <a:pt x="2876550" y="1800859"/>
                    <a:pt x="2843530" y="1803399"/>
                  </a:cubicBezTo>
                  <a:close/>
                  <a:moveTo>
                    <a:pt x="2639060" y="1817369"/>
                  </a:moveTo>
                  <a:lnTo>
                    <a:pt x="2640330" y="1844038"/>
                  </a:lnTo>
                  <a:cubicBezTo>
                    <a:pt x="2673350" y="1842769"/>
                    <a:pt x="2708910" y="1840229"/>
                    <a:pt x="2743200" y="1837688"/>
                  </a:cubicBezTo>
                  <a:lnTo>
                    <a:pt x="2741930" y="1811019"/>
                  </a:lnTo>
                  <a:cubicBezTo>
                    <a:pt x="2707640" y="1813559"/>
                    <a:pt x="2673350" y="1816099"/>
                    <a:pt x="2639060" y="1817369"/>
                  </a:cubicBezTo>
                  <a:close/>
                  <a:moveTo>
                    <a:pt x="2536190" y="29209"/>
                  </a:moveTo>
                  <a:cubicBezTo>
                    <a:pt x="2570480" y="30479"/>
                    <a:pt x="2604770" y="31749"/>
                    <a:pt x="2637790" y="33019"/>
                  </a:cubicBezTo>
                  <a:lnTo>
                    <a:pt x="2639060" y="6349"/>
                  </a:lnTo>
                  <a:cubicBezTo>
                    <a:pt x="2604770" y="5079"/>
                    <a:pt x="2570480" y="2539"/>
                    <a:pt x="2536190" y="2539"/>
                  </a:cubicBezTo>
                  <a:lnTo>
                    <a:pt x="2536190" y="29209"/>
                  </a:lnTo>
                  <a:close/>
                  <a:moveTo>
                    <a:pt x="2435860" y="1824988"/>
                  </a:moveTo>
                  <a:lnTo>
                    <a:pt x="2435860" y="1851658"/>
                  </a:lnTo>
                  <a:cubicBezTo>
                    <a:pt x="2470150" y="1851658"/>
                    <a:pt x="2504440" y="1850388"/>
                    <a:pt x="2538730" y="1849118"/>
                  </a:cubicBezTo>
                  <a:lnTo>
                    <a:pt x="2537460" y="1822448"/>
                  </a:lnTo>
                  <a:cubicBezTo>
                    <a:pt x="2503170" y="1823718"/>
                    <a:pt x="2468880" y="1824988"/>
                    <a:pt x="2435860" y="1824988"/>
                  </a:cubicBezTo>
                  <a:close/>
                  <a:moveTo>
                    <a:pt x="3149600" y="58419"/>
                  </a:moveTo>
                  <a:lnTo>
                    <a:pt x="3145790" y="83819"/>
                  </a:lnTo>
                  <a:cubicBezTo>
                    <a:pt x="3178810" y="88899"/>
                    <a:pt x="3213100" y="93979"/>
                    <a:pt x="3246120" y="100329"/>
                  </a:cubicBezTo>
                  <a:lnTo>
                    <a:pt x="3249930" y="74929"/>
                  </a:lnTo>
                  <a:cubicBezTo>
                    <a:pt x="3216910" y="68579"/>
                    <a:pt x="3182620" y="62229"/>
                    <a:pt x="3149600" y="58419"/>
                  </a:cubicBezTo>
                  <a:close/>
                  <a:moveTo>
                    <a:pt x="3351530" y="92709"/>
                  </a:moveTo>
                  <a:lnTo>
                    <a:pt x="3346450" y="118109"/>
                  </a:lnTo>
                  <a:cubicBezTo>
                    <a:pt x="3379470" y="124459"/>
                    <a:pt x="3413760" y="132079"/>
                    <a:pt x="3446780" y="138429"/>
                  </a:cubicBezTo>
                  <a:lnTo>
                    <a:pt x="3451860" y="113029"/>
                  </a:lnTo>
                  <a:cubicBezTo>
                    <a:pt x="3418840" y="105409"/>
                    <a:pt x="3385820" y="99059"/>
                    <a:pt x="3351530" y="92709"/>
                  </a:cubicBezTo>
                  <a:close/>
                  <a:moveTo>
                    <a:pt x="3448050" y="1713229"/>
                  </a:moveTo>
                  <a:lnTo>
                    <a:pt x="3453130" y="1738629"/>
                  </a:lnTo>
                  <a:cubicBezTo>
                    <a:pt x="3487420" y="1731009"/>
                    <a:pt x="3520440" y="1723388"/>
                    <a:pt x="3553460" y="1715769"/>
                  </a:cubicBezTo>
                  <a:lnTo>
                    <a:pt x="3547110" y="1690369"/>
                  </a:lnTo>
                  <a:cubicBezTo>
                    <a:pt x="3515360" y="1697988"/>
                    <a:pt x="3481070" y="1705609"/>
                    <a:pt x="3448050" y="1713229"/>
                  </a:cubicBezTo>
                  <a:close/>
                  <a:moveTo>
                    <a:pt x="3247390" y="1751329"/>
                  </a:moveTo>
                  <a:lnTo>
                    <a:pt x="3251200" y="1776729"/>
                  </a:lnTo>
                  <a:cubicBezTo>
                    <a:pt x="3285490" y="1770379"/>
                    <a:pt x="3319780" y="1765298"/>
                    <a:pt x="3351530" y="1758948"/>
                  </a:cubicBezTo>
                  <a:lnTo>
                    <a:pt x="3346450" y="1733548"/>
                  </a:lnTo>
                  <a:cubicBezTo>
                    <a:pt x="3314700" y="1739898"/>
                    <a:pt x="3281680" y="1746248"/>
                    <a:pt x="3247390" y="1751329"/>
                  </a:cubicBezTo>
                  <a:close/>
                  <a:moveTo>
                    <a:pt x="3552190" y="135888"/>
                  </a:moveTo>
                  <a:lnTo>
                    <a:pt x="3545840" y="161288"/>
                  </a:lnTo>
                  <a:cubicBezTo>
                    <a:pt x="3578860" y="168908"/>
                    <a:pt x="3611880" y="177798"/>
                    <a:pt x="3644900" y="186688"/>
                  </a:cubicBezTo>
                  <a:lnTo>
                    <a:pt x="3651250" y="161288"/>
                  </a:lnTo>
                  <a:cubicBezTo>
                    <a:pt x="3618230" y="152398"/>
                    <a:pt x="3585210" y="143508"/>
                    <a:pt x="3552190" y="135888"/>
                  </a:cubicBezTo>
                  <a:close/>
                  <a:moveTo>
                    <a:pt x="3045460" y="1781808"/>
                  </a:moveTo>
                  <a:lnTo>
                    <a:pt x="3049270" y="1807208"/>
                  </a:lnTo>
                  <a:cubicBezTo>
                    <a:pt x="3083560" y="1803398"/>
                    <a:pt x="3117850" y="1798318"/>
                    <a:pt x="3150870" y="1793238"/>
                  </a:cubicBezTo>
                  <a:lnTo>
                    <a:pt x="3147060" y="1767838"/>
                  </a:lnTo>
                  <a:cubicBezTo>
                    <a:pt x="3114040" y="1772919"/>
                    <a:pt x="3079750" y="1776729"/>
                    <a:pt x="3045460" y="178180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511482" y="3844424"/>
            <a:ext cx="4580658" cy="2759861"/>
            <a:chOff x="0" y="0"/>
            <a:chExt cx="17655540" cy="106375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5270" y="154940"/>
              <a:ext cx="8853170" cy="9916160"/>
            </a:xfrm>
            <a:custGeom>
              <a:avLst/>
              <a:gdLst/>
              <a:ahLst/>
              <a:cxnLst/>
              <a:rect r="r" b="b" t="t" l="l"/>
              <a:pathLst>
                <a:path h="9916160" w="8853170">
                  <a:moveTo>
                    <a:pt x="8790940" y="9916160"/>
                  </a:moveTo>
                  <a:lnTo>
                    <a:pt x="6471919" y="9893300"/>
                  </a:lnTo>
                  <a:lnTo>
                    <a:pt x="904240" y="9683750"/>
                  </a:lnTo>
                  <a:lnTo>
                    <a:pt x="68580" y="9358630"/>
                  </a:lnTo>
                  <a:cubicBezTo>
                    <a:pt x="68580" y="9358630"/>
                    <a:pt x="111760" y="6710680"/>
                    <a:pt x="55880" y="5285740"/>
                  </a:cubicBezTo>
                  <a:cubicBezTo>
                    <a:pt x="0" y="3860800"/>
                    <a:pt x="55880" y="2228850"/>
                    <a:pt x="55880" y="2228850"/>
                  </a:cubicBezTo>
                  <a:lnTo>
                    <a:pt x="55880" y="666750"/>
                  </a:lnTo>
                  <a:cubicBezTo>
                    <a:pt x="55880" y="666750"/>
                    <a:pt x="887730" y="453390"/>
                    <a:pt x="1978660" y="412750"/>
                  </a:cubicBezTo>
                  <a:cubicBezTo>
                    <a:pt x="3069590" y="372110"/>
                    <a:pt x="4594860" y="165100"/>
                    <a:pt x="6000750" y="82550"/>
                  </a:cubicBezTo>
                  <a:cubicBezTo>
                    <a:pt x="7406641" y="0"/>
                    <a:pt x="8853170" y="0"/>
                    <a:pt x="8853170" y="0"/>
                  </a:cubicBezTo>
                  <a:lnTo>
                    <a:pt x="8728710" y="4709160"/>
                  </a:lnTo>
                  <a:lnTo>
                    <a:pt x="8728710" y="7724140"/>
                  </a:lnTo>
                  <a:lnTo>
                    <a:pt x="8790940" y="9916160"/>
                  </a:lnTo>
                  <a:close/>
                </a:path>
              </a:pathLst>
            </a:custGeom>
            <a:blipFill>
              <a:blip r:embed="rId5"/>
              <a:stretch>
                <a:fillRect l="-11174" t="0" r="-1117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497570" y="572770"/>
              <a:ext cx="8855711" cy="9812019"/>
            </a:xfrm>
            <a:custGeom>
              <a:avLst/>
              <a:gdLst/>
              <a:ahLst/>
              <a:cxnLst/>
              <a:rect r="r" b="b" t="t" l="l"/>
              <a:pathLst>
                <a:path h="9812019" w="8855711">
                  <a:moveTo>
                    <a:pt x="0" y="146050"/>
                  </a:moveTo>
                  <a:lnTo>
                    <a:pt x="2339340" y="0"/>
                  </a:lnTo>
                  <a:lnTo>
                    <a:pt x="7821930" y="36830"/>
                  </a:lnTo>
                  <a:lnTo>
                    <a:pt x="8771891" y="110490"/>
                  </a:lnTo>
                  <a:cubicBezTo>
                    <a:pt x="8771891" y="110490"/>
                    <a:pt x="8713471" y="3030220"/>
                    <a:pt x="8784591" y="4453890"/>
                  </a:cubicBezTo>
                  <a:cubicBezTo>
                    <a:pt x="8855710" y="5877560"/>
                    <a:pt x="8813801" y="7510780"/>
                    <a:pt x="8813801" y="7510780"/>
                  </a:cubicBezTo>
                  <a:lnTo>
                    <a:pt x="8829041" y="9074150"/>
                  </a:lnTo>
                  <a:cubicBezTo>
                    <a:pt x="8829041" y="9074150"/>
                    <a:pt x="7998460" y="9295130"/>
                    <a:pt x="6907530" y="9345930"/>
                  </a:cubicBezTo>
                  <a:cubicBezTo>
                    <a:pt x="5816600" y="9396730"/>
                    <a:pt x="4293870" y="9618980"/>
                    <a:pt x="2889250" y="9715500"/>
                  </a:cubicBezTo>
                  <a:cubicBezTo>
                    <a:pt x="1484629" y="9812019"/>
                    <a:pt x="50800" y="9787890"/>
                    <a:pt x="50800" y="9787890"/>
                  </a:cubicBezTo>
                  <a:lnTo>
                    <a:pt x="115569" y="5116830"/>
                  </a:lnTo>
                  <a:lnTo>
                    <a:pt x="87630" y="2101850"/>
                  </a:lnTo>
                  <a:lnTo>
                    <a:pt x="0" y="146050"/>
                  </a:lnTo>
                  <a:close/>
                </a:path>
              </a:pathLst>
            </a:custGeom>
            <a:blipFill>
              <a:blip r:embed="rId6"/>
              <a:stretch>
                <a:fillRect l="-8233" t="0" r="-823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-13970"/>
              <a:ext cx="17675861" cy="10638790"/>
            </a:xfrm>
            <a:custGeom>
              <a:avLst/>
              <a:gdLst/>
              <a:ahLst/>
              <a:cxnLst/>
              <a:rect r="r" b="b" t="t" l="l"/>
              <a:pathLst>
                <a:path h="10638790" w="17675861">
                  <a:moveTo>
                    <a:pt x="0" y="0"/>
                  </a:moveTo>
                  <a:lnTo>
                    <a:pt x="17675861" y="0"/>
                  </a:lnTo>
                  <a:lnTo>
                    <a:pt x="17675861" y="10638790"/>
                  </a:lnTo>
                  <a:lnTo>
                    <a:pt x="0" y="10638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07" t="0" r="-507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793238" y="3981100"/>
            <a:ext cx="2616691" cy="5455899"/>
            <a:chOff x="0" y="0"/>
            <a:chExt cx="5466080" cy="113969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39410" cy="11395710"/>
            </a:xfrm>
            <a:custGeom>
              <a:avLst/>
              <a:gdLst/>
              <a:ahLst/>
              <a:cxnLst/>
              <a:rect r="r" b="b" t="t" l="l"/>
              <a:pathLst>
                <a:path h="1139571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11376660"/>
                  </a:lnTo>
                  <a:cubicBezTo>
                    <a:pt x="0" y="11386820"/>
                    <a:pt x="8890" y="11395710"/>
                    <a:pt x="19050" y="11395710"/>
                  </a:cubicBezTo>
                  <a:lnTo>
                    <a:pt x="5419090" y="11395710"/>
                  </a:lnTo>
                  <a:cubicBezTo>
                    <a:pt x="5429250" y="11395710"/>
                    <a:pt x="5438140" y="11386820"/>
                    <a:pt x="5438140" y="1137666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47650" y="534289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1"/>
                  </a:lnTo>
                  <a:cubicBezTo>
                    <a:pt x="0" y="4686301"/>
                    <a:pt x="8890" y="4693921"/>
                    <a:pt x="19050" y="4693921"/>
                  </a:cubicBezTo>
                  <a:lnTo>
                    <a:pt x="4870450" y="4693921"/>
                  </a:lnTo>
                  <a:cubicBezTo>
                    <a:pt x="4880610" y="4693921"/>
                    <a:pt x="4889500" y="4685030"/>
                    <a:pt x="4889500" y="4674871"/>
                  </a:cubicBezTo>
                  <a:lnTo>
                    <a:pt x="4889500" y="1905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8"/>
              <a:stretch>
                <a:fillRect l="-3102" t="0" r="-3102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62890" y="35179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0610" y="0"/>
                    <a:pt x="487045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4356" r="0" b="-4356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6842" y="8973441"/>
              <a:ext cx="5133656" cy="2060697"/>
            </a:xfrm>
            <a:custGeom>
              <a:avLst/>
              <a:gdLst/>
              <a:ahLst/>
              <a:cxnLst/>
              <a:rect r="r" b="b" t="t" l="l"/>
              <a:pathLst>
                <a:path h="2060697" w="5133656">
                  <a:moveTo>
                    <a:pt x="2566828" y="1649"/>
                  </a:moveTo>
                  <a:cubicBezTo>
                    <a:pt x="1690343" y="0"/>
                    <a:pt x="878756" y="195709"/>
                    <a:pt x="439378" y="514667"/>
                  </a:cubicBezTo>
                  <a:cubicBezTo>
                    <a:pt x="0" y="833625"/>
                    <a:pt x="0" y="1227074"/>
                    <a:pt x="439378" y="1546032"/>
                  </a:cubicBezTo>
                  <a:cubicBezTo>
                    <a:pt x="878756" y="1864990"/>
                    <a:pt x="1690343" y="2060698"/>
                    <a:pt x="2566828" y="2059049"/>
                  </a:cubicBezTo>
                  <a:cubicBezTo>
                    <a:pt x="3443313" y="2060698"/>
                    <a:pt x="4254901" y="1864990"/>
                    <a:pt x="4694278" y="1546032"/>
                  </a:cubicBezTo>
                  <a:cubicBezTo>
                    <a:pt x="5133656" y="1227074"/>
                    <a:pt x="5133656" y="833625"/>
                    <a:pt x="4694278" y="514667"/>
                  </a:cubicBezTo>
                  <a:cubicBezTo>
                    <a:pt x="4254901" y="195709"/>
                    <a:pt x="3443313" y="0"/>
                    <a:pt x="2566828" y="1649"/>
                  </a:cubicBezTo>
                  <a:close/>
                </a:path>
              </a:pathLst>
            </a:custGeom>
            <a:solidFill>
              <a:srgbClr val="61AA4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50520" y="9077960"/>
              <a:ext cx="4663440" cy="1852930"/>
            </a:xfrm>
            <a:custGeom>
              <a:avLst/>
              <a:gdLst/>
              <a:ahLst/>
              <a:cxnLst/>
              <a:rect r="r" b="b" t="t" l="l"/>
              <a:pathLst>
                <a:path h="1852930" w="4663440">
                  <a:moveTo>
                    <a:pt x="1409700" y="74930"/>
                  </a:moveTo>
                  <a:lnTo>
                    <a:pt x="1413510" y="100330"/>
                  </a:lnTo>
                  <a:cubicBezTo>
                    <a:pt x="1379220" y="106680"/>
                    <a:pt x="1346200" y="111760"/>
                    <a:pt x="1313180" y="118110"/>
                  </a:cubicBezTo>
                  <a:lnTo>
                    <a:pt x="1308100" y="92710"/>
                  </a:lnTo>
                  <a:cubicBezTo>
                    <a:pt x="1342390" y="86360"/>
                    <a:pt x="1375410" y="80010"/>
                    <a:pt x="1409700" y="74930"/>
                  </a:cubicBezTo>
                  <a:close/>
                  <a:moveTo>
                    <a:pt x="1414780" y="1778001"/>
                  </a:moveTo>
                  <a:cubicBezTo>
                    <a:pt x="1447800" y="1783081"/>
                    <a:pt x="1482090" y="1789431"/>
                    <a:pt x="1516380" y="1794510"/>
                  </a:cubicBezTo>
                  <a:lnTo>
                    <a:pt x="1520190" y="1769110"/>
                  </a:lnTo>
                  <a:cubicBezTo>
                    <a:pt x="1487170" y="1764030"/>
                    <a:pt x="1452880" y="1758951"/>
                    <a:pt x="1419860" y="1752601"/>
                  </a:cubicBezTo>
                  <a:lnTo>
                    <a:pt x="1414780" y="1778001"/>
                  </a:lnTo>
                  <a:close/>
                  <a:moveTo>
                    <a:pt x="1511300" y="58420"/>
                  </a:moveTo>
                  <a:lnTo>
                    <a:pt x="1515110" y="83820"/>
                  </a:lnTo>
                  <a:cubicBezTo>
                    <a:pt x="1548130" y="78740"/>
                    <a:pt x="1582420" y="73660"/>
                    <a:pt x="1616710" y="69851"/>
                  </a:cubicBezTo>
                  <a:lnTo>
                    <a:pt x="1612900" y="44451"/>
                  </a:lnTo>
                  <a:cubicBezTo>
                    <a:pt x="1578610" y="48260"/>
                    <a:pt x="1544320" y="53341"/>
                    <a:pt x="1511300" y="58420"/>
                  </a:cubicBezTo>
                  <a:close/>
                  <a:moveTo>
                    <a:pt x="624840" y="1558290"/>
                  </a:moveTo>
                  <a:cubicBezTo>
                    <a:pt x="655320" y="1570990"/>
                    <a:pt x="687070" y="1583690"/>
                    <a:pt x="720090" y="1596390"/>
                  </a:cubicBezTo>
                  <a:lnTo>
                    <a:pt x="728980" y="1572260"/>
                  </a:lnTo>
                  <a:cubicBezTo>
                    <a:pt x="697230" y="1559560"/>
                    <a:pt x="665480" y="1546860"/>
                    <a:pt x="635000" y="1534160"/>
                  </a:cubicBezTo>
                  <a:lnTo>
                    <a:pt x="624840" y="1558290"/>
                  </a:lnTo>
                  <a:close/>
                  <a:moveTo>
                    <a:pt x="1212850" y="1738630"/>
                  </a:moveTo>
                  <a:cubicBezTo>
                    <a:pt x="1245870" y="1746250"/>
                    <a:pt x="1280160" y="1752600"/>
                    <a:pt x="1313180" y="1758950"/>
                  </a:cubicBezTo>
                  <a:lnTo>
                    <a:pt x="1318260" y="1733550"/>
                  </a:lnTo>
                  <a:cubicBezTo>
                    <a:pt x="1285240" y="1727200"/>
                    <a:pt x="1250950" y="1720850"/>
                    <a:pt x="1217930" y="1713230"/>
                  </a:cubicBezTo>
                  <a:lnTo>
                    <a:pt x="1212850" y="1738630"/>
                  </a:lnTo>
                  <a:close/>
                  <a:moveTo>
                    <a:pt x="2231390" y="1824990"/>
                  </a:moveTo>
                  <a:lnTo>
                    <a:pt x="2231390" y="1851660"/>
                  </a:lnTo>
                  <a:cubicBezTo>
                    <a:pt x="2264410" y="1851660"/>
                    <a:pt x="2298700" y="1852929"/>
                    <a:pt x="2331720" y="1852929"/>
                  </a:cubicBezTo>
                  <a:lnTo>
                    <a:pt x="2332990" y="1852929"/>
                  </a:lnTo>
                  <a:lnTo>
                    <a:pt x="2332990" y="1826260"/>
                  </a:lnTo>
                  <a:lnTo>
                    <a:pt x="2331720" y="1826260"/>
                  </a:lnTo>
                  <a:cubicBezTo>
                    <a:pt x="2298700" y="1826260"/>
                    <a:pt x="2264410" y="1824990"/>
                    <a:pt x="2231390" y="1824990"/>
                  </a:cubicBezTo>
                  <a:close/>
                  <a:moveTo>
                    <a:pt x="816610" y="1630680"/>
                  </a:moveTo>
                  <a:cubicBezTo>
                    <a:pt x="848360" y="1640840"/>
                    <a:pt x="881380" y="1652270"/>
                    <a:pt x="914400" y="1662430"/>
                  </a:cubicBezTo>
                  <a:lnTo>
                    <a:pt x="922020" y="1637030"/>
                  </a:lnTo>
                  <a:cubicBezTo>
                    <a:pt x="889000" y="1626870"/>
                    <a:pt x="855980" y="1616710"/>
                    <a:pt x="825500" y="1605280"/>
                  </a:cubicBezTo>
                  <a:lnTo>
                    <a:pt x="816610" y="1630680"/>
                  </a:lnTo>
                  <a:close/>
                  <a:moveTo>
                    <a:pt x="2025650" y="1844040"/>
                  </a:moveTo>
                  <a:cubicBezTo>
                    <a:pt x="2059940" y="1845310"/>
                    <a:pt x="2094230" y="1847850"/>
                    <a:pt x="2128520" y="1847850"/>
                  </a:cubicBezTo>
                  <a:lnTo>
                    <a:pt x="2129790" y="1821180"/>
                  </a:lnTo>
                  <a:cubicBezTo>
                    <a:pt x="2095500" y="1819910"/>
                    <a:pt x="2061210" y="1818640"/>
                    <a:pt x="2028190" y="1817370"/>
                  </a:cubicBezTo>
                  <a:lnTo>
                    <a:pt x="2025650" y="1844040"/>
                  </a:lnTo>
                  <a:close/>
                  <a:moveTo>
                    <a:pt x="1918970" y="13970"/>
                  </a:moveTo>
                  <a:lnTo>
                    <a:pt x="1920240" y="40640"/>
                  </a:lnTo>
                  <a:cubicBezTo>
                    <a:pt x="1953260" y="38100"/>
                    <a:pt x="1987550" y="35560"/>
                    <a:pt x="2021840" y="34290"/>
                  </a:cubicBezTo>
                  <a:lnTo>
                    <a:pt x="2020570" y="7620"/>
                  </a:lnTo>
                  <a:cubicBezTo>
                    <a:pt x="1987550" y="8890"/>
                    <a:pt x="1951990" y="11430"/>
                    <a:pt x="1918970" y="13970"/>
                  </a:cubicBezTo>
                  <a:close/>
                  <a:moveTo>
                    <a:pt x="1616710" y="1808480"/>
                  </a:moveTo>
                  <a:cubicBezTo>
                    <a:pt x="1649730" y="1812290"/>
                    <a:pt x="1684020" y="1817370"/>
                    <a:pt x="1718310" y="1819910"/>
                  </a:cubicBezTo>
                  <a:lnTo>
                    <a:pt x="1720850" y="1793241"/>
                  </a:lnTo>
                  <a:cubicBezTo>
                    <a:pt x="1686560" y="1789431"/>
                    <a:pt x="1652270" y="1785621"/>
                    <a:pt x="1619250" y="1781810"/>
                  </a:cubicBezTo>
                  <a:lnTo>
                    <a:pt x="1616710" y="1808480"/>
                  </a:lnTo>
                  <a:close/>
                  <a:moveTo>
                    <a:pt x="2123440" y="3810"/>
                  </a:moveTo>
                  <a:lnTo>
                    <a:pt x="2124710" y="30479"/>
                  </a:lnTo>
                  <a:cubicBezTo>
                    <a:pt x="2157730" y="29210"/>
                    <a:pt x="2192020" y="27939"/>
                    <a:pt x="2226310" y="27939"/>
                  </a:cubicBezTo>
                  <a:lnTo>
                    <a:pt x="2226310" y="1270"/>
                  </a:lnTo>
                  <a:cubicBezTo>
                    <a:pt x="2192020" y="1270"/>
                    <a:pt x="2157730" y="2539"/>
                    <a:pt x="2123440" y="3810"/>
                  </a:cubicBezTo>
                  <a:close/>
                  <a:moveTo>
                    <a:pt x="1821180" y="1830070"/>
                  </a:moveTo>
                  <a:cubicBezTo>
                    <a:pt x="1855470" y="1832610"/>
                    <a:pt x="1889760" y="1835151"/>
                    <a:pt x="1922780" y="1837690"/>
                  </a:cubicBezTo>
                  <a:lnTo>
                    <a:pt x="1924050" y="1811020"/>
                  </a:lnTo>
                  <a:cubicBezTo>
                    <a:pt x="1889760" y="1808480"/>
                    <a:pt x="1855470" y="1805940"/>
                    <a:pt x="1822450" y="1803401"/>
                  </a:cubicBezTo>
                  <a:lnTo>
                    <a:pt x="1821180" y="1830070"/>
                  </a:lnTo>
                  <a:close/>
                  <a:moveTo>
                    <a:pt x="1714500" y="31751"/>
                  </a:moveTo>
                  <a:lnTo>
                    <a:pt x="1717040" y="58420"/>
                  </a:lnTo>
                  <a:cubicBezTo>
                    <a:pt x="1750060" y="54610"/>
                    <a:pt x="1784350" y="50801"/>
                    <a:pt x="1818640" y="48260"/>
                  </a:cubicBezTo>
                  <a:lnTo>
                    <a:pt x="1816100" y="21591"/>
                  </a:lnTo>
                  <a:cubicBezTo>
                    <a:pt x="1781810" y="25401"/>
                    <a:pt x="1747520" y="29210"/>
                    <a:pt x="1714500" y="31751"/>
                  </a:cubicBezTo>
                  <a:close/>
                  <a:moveTo>
                    <a:pt x="1013460" y="1690370"/>
                  </a:moveTo>
                  <a:cubicBezTo>
                    <a:pt x="1045210" y="1699260"/>
                    <a:pt x="1079500" y="1708151"/>
                    <a:pt x="1112520" y="1715770"/>
                  </a:cubicBezTo>
                  <a:lnTo>
                    <a:pt x="1118870" y="1690370"/>
                  </a:lnTo>
                  <a:cubicBezTo>
                    <a:pt x="1085850" y="1682751"/>
                    <a:pt x="1051560" y="1673860"/>
                    <a:pt x="1019810" y="1664970"/>
                  </a:cubicBezTo>
                  <a:lnTo>
                    <a:pt x="1013460" y="1690370"/>
                  </a:lnTo>
                  <a:close/>
                  <a:moveTo>
                    <a:pt x="820420" y="247650"/>
                  </a:moveTo>
                  <a:lnTo>
                    <a:pt x="811530" y="222250"/>
                  </a:lnTo>
                  <a:cubicBezTo>
                    <a:pt x="778510" y="233680"/>
                    <a:pt x="745490" y="245110"/>
                    <a:pt x="715010" y="256540"/>
                  </a:cubicBezTo>
                  <a:lnTo>
                    <a:pt x="723900" y="280670"/>
                  </a:lnTo>
                  <a:cubicBezTo>
                    <a:pt x="755650" y="270510"/>
                    <a:pt x="788670" y="257810"/>
                    <a:pt x="820420" y="247651"/>
                  </a:cubicBezTo>
                  <a:close/>
                  <a:moveTo>
                    <a:pt x="278130" y="518160"/>
                  </a:moveTo>
                  <a:lnTo>
                    <a:pt x="261620" y="497840"/>
                  </a:lnTo>
                  <a:cubicBezTo>
                    <a:pt x="233680" y="519430"/>
                    <a:pt x="207010" y="542290"/>
                    <a:pt x="182880" y="565150"/>
                  </a:cubicBezTo>
                  <a:lnTo>
                    <a:pt x="200660" y="584200"/>
                  </a:lnTo>
                  <a:cubicBezTo>
                    <a:pt x="224790" y="561340"/>
                    <a:pt x="250190" y="539750"/>
                    <a:pt x="278130" y="518160"/>
                  </a:cubicBezTo>
                  <a:close/>
                  <a:moveTo>
                    <a:pt x="448310" y="408940"/>
                  </a:moveTo>
                  <a:lnTo>
                    <a:pt x="435610" y="386080"/>
                  </a:lnTo>
                  <a:cubicBezTo>
                    <a:pt x="405130" y="403860"/>
                    <a:pt x="374650" y="421640"/>
                    <a:pt x="346710" y="439420"/>
                  </a:cubicBezTo>
                  <a:lnTo>
                    <a:pt x="360680" y="461010"/>
                  </a:lnTo>
                  <a:cubicBezTo>
                    <a:pt x="388620" y="443230"/>
                    <a:pt x="417830" y="425451"/>
                    <a:pt x="448310" y="408941"/>
                  </a:cubicBezTo>
                  <a:close/>
                  <a:moveTo>
                    <a:pt x="631190" y="320040"/>
                  </a:moveTo>
                  <a:lnTo>
                    <a:pt x="621030" y="295910"/>
                  </a:lnTo>
                  <a:cubicBezTo>
                    <a:pt x="589280" y="309879"/>
                    <a:pt x="557530" y="323850"/>
                    <a:pt x="527050" y="339090"/>
                  </a:cubicBezTo>
                  <a:lnTo>
                    <a:pt x="538480" y="363220"/>
                  </a:lnTo>
                  <a:cubicBezTo>
                    <a:pt x="567690" y="347980"/>
                    <a:pt x="599440" y="334010"/>
                    <a:pt x="631190" y="320040"/>
                  </a:cubicBezTo>
                  <a:close/>
                  <a:moveTo>
                    <a:pt x="1016000" y="187960"/>
                  </a:moveTo>
                  <a:lnTo>
                    <a:pt x="1009650" y="162560"/>
                  </a:lnTo>
                  <a:cubicBezTo>
                    <a:pt x="976630" y="171450"/>
                    <a:pt x="943610" y="181610"/>
                    <a:pt x="910590" y="190500"/>
                  </a:cubicBezTo>
                  <a:lnTo>
                    <a:pt x="918210" y="215900"/>
                  </a:lnTo>
                  <a:cubicBezTo>
                    <a:pt x="949960" y="205740"/>
                    <a:pt x="982980" y="196850"/>
                    <a:pt x="1016000" y="187960"/>
                  </a:cubicBezTo>
                  <a:close/>
                  <a:moveTo>
                    <a:pt x="1214120" y="139700"/>
                  </a:moveTo>
                  <a:lnTo>
                    <a:pt x="1209040" y="114300"/>
                  </a:lnTo>
                  <a:cubicBezTo>
                    <a:pt x="1174750" y="121920"/>
                    <a:pt x="1141730" y="129540"/>
                    <a:pt x="1108710" y="137160"/>
                  </a:cubicBezTo>
                  <a:lnTo>
                    <a:pt x="1115060" y="162560"/>
                  </a:lnTo>
                  <a:cubicBezTo>
                    <a:pt x="1146810" y="153670"/>
                    <a:pt x="1179830" y="146050"/>
                    <a:pt x="1214120" y="139700"/>
                  </a:cubicBezTo>
                  <a:close/>
                  <a:moveTo>
                    <a:pt x="133350" y="656590"/>
                  </a:moveTo>
                  <a:lnTo>
                    <a:pt x="113030" y="640080"/>
                  </a:lnTo>
                  <a:cubicBezTo>
                    <a:pt x="90170" y="668020"/>
                    <a:pt x="71120" y="697230"/>
                    <a:pt x="54610" y="726440"/>
                  </a:cubicBezTo>
                  <a:lnTo>
                    <a:pt x="77470" y="739140"/>
                  </a:lnTo>
                  <a:cubicBezTo>
                    <a:pt x="92710" y="712470"/>
                    <a:pt x="110490" y="684530"/>
                    <a:pt x="133350" y="656590"/>
                  </a:cubicBezTo>
                  <a:close/>
                  <a:moveTo>
                    <a:pt x="135890" y="1197610"/>
                  </a:moveTo>
                  <a:lnTo>
                    <a:pt x="115570" y="1214120"/>
                  </a:lnTo>
                  <a:cubicBezTo>
                    <a:pt x="135890" y="1239520"/>
                    <a:pt x="160020" y="1264920"/>
                    <a:pt x="186690" y="1289050"/>
                  </a:cubicBezTo>
                  <a:lnTo>
                    <a:pt x="204470" y="1270000"/>
                  </a:lnTo>
                  <a:cubicBezTo>
                    <a:pt x="179070" y="1247140"/>
                    <a:pt x="156210" y="1223010"/>
                    <a:pt x="135890" y="1197610"/>
                  </a:cubicBezTo>
                  <a:close/>
                  <a:moveTo>
                    <a:pt x="265430" y="1356360"/>
                  </a:moveTo>
                  <a:cubicBezTo>
                    <a:pt x="292100" y="1376679"/>
                    <a:pt x="320040" y="1395729"/>
                    <a:pt x="350520" y="1414779"/>
                  </a:cubicBezTo>
                  <a:lnTo>
                    <a:pt x="364490" y="1393189"/>
                  </a:lnTo>
                  <a:cubicBezTo>
                    <a:pt x="335280" y="1374139"/>
                    <a:pt x="307340" y="1355089"/>
                    <a:pt x="281940" y="1336039"/>
                  </a:cubicBezTo>
                  <a:lnTo>
                    <a:pt x="265430" y="1356359"/>
                  </a:lnTo>
                  <a:close/>
                  <a:moveTo>
                    <a:pt x="16510" y="1032510"/>
                  </a:moveTo>
                  <a:cubicBezTo>
                    <a:pt x="25400" y="1065529"/>
                    <a:pt x="39370" y="1097279"/>
                    <a:pt x="57150" y="1129029"/>
                  </a:cubicBezTo>
                  <a:lnTo>
                    <a:pt x="80010" y="1116329"/>
                  </a:lnTo>
                  <a:cubicBezTo>
                    <a:pt x="63500" y="1085849"/>
                    <a:pt x="50800" y="1055370"/>
                    <a:pt x="41910" y="1024889"/>
                  </a:cubicBezTo>
                  <a:lnTo>
                    <a:pt x="16510" y="1032509"/>
                  </a:lnTo>
                  <a:close/>
                  <a:moveTo>
                    <a:pt x="439420" y="1468120"/>
                  </a:moveTo>
                  <a:cubicBezTo>
                    <a:pt x="468630" y="1484629"/>
                    <a:pt x="499110" y="1499870"/>
                    <a:pt x="530860" y="1515110"/>
                  </a:cubicBezTo>
                  <a:lnTo>
                    <a:pt x="542290" y="1490979"/>
                  </a:lnTo>
                  <a:cubicBezTo>
                    <a:pt x="510540" y="1475739"/>
                    <a:pt x="480060" y="1460499"/>
                    <a:pt x="452120" y="1443989"/>
                  </a:cubicBezTo>
                  <a:lnTo>
                    <a:pt x="439420" y="1468120"/>
                  </a:lnTo>
                  <a:close/>
                  <a:moveTo>
                    <a:pt x="26670" y="925829"/>
                  </a:moveTo>
                  <a:cubicBezTo>
                    <a:pt x="26670" y="894079"/>
                    <a:pt x="30480" y="862329"/>
                    <a:pt x="39370" y="830579"/>
                  </a:cubicBezTo>
                  <a:lnTo>
                    <a:pt x="13970" y="824229"/>
                  </a:lnTo>
                  <a:cubicBezTo>
                    <a:pt x="5080" y="857249"/>
                    <a:pt x="0" y="891539"/>
                    <a:pt x="0" y="925829"/>
                  </a:cubicBezTo>
                  <a:lnTo>
                    <a:pt x="0" y="928370"/>
                  </a:lnTo>
                  <a:lnTo>
                    <a:pt x="26670" y="928370"/>
                  </a:lnTo>
                  <a:lnTo>
                    <a:pt x="26670" y="925829"/>
                  </a:lnTo>
                  <a:close/>
                  <a:moveTo>
                    <a:pt x="4314190" y="436879"/>
                  </a:moveTo>
                  <a:lnTo>
                    <a:pt x="4300220" y="458470"/>
                  </a:lnTo>
                  <a:cubicBezTo>
                    <a:pt x="4329430" y="477520"/>
                    <a:pt x="4357370" y="496570"/>
                    <a:pt x="4382770" y="516889"/>
                  </a:cubicBezTo>
                  <a:lnTo>
                    <a:pt x="4398010" y="496570"/>
                  </a:lnTo>
                  <a:cubicBezTo>
                    <a:pt x="4372610" y="476250"/>
                    <a:pt x="4343400" y="455929"/>
                    <a:pt x="4314190" y="436879"/>
                  </a:cubicBezTo>
                  <a:close/>
                  <a:moveTo>
                    <a:pt x="4030980" y="1532890"/>
                  </a:moveTo>
                  <a:lnTo>
                    <a:pt x="4041140" y="1557020"/>
                  </a:lnTo>
                  <a:cubicBezTo>
                    <a:pt x="4072890" y="1543051"/>
                    <a:pt x="4104640" y="1529080"/>
                    <a:pt x="4135120" y="1513840"/>
                  </a:cubicBezTo>
                  <a:lnTo>
                    <a:pt x="4123690" y="1489710"/>
                  </a:lnTo>
                  <a:cubicBezTo>
                    <a:pt x="4094480" y="1504950"/>
                    <a:pt x="4062730" y="1518920"/>
                    <a:pt x="4030980" y="1532890"/>
                  </a:cubicBezTo>
                  <a:close/>
                  <a:moveTo>
                    <a:pt x="3944620" y="256540"/>
                  </a:moveTo>
                  <a:lnTo>
                    <a:pt x="3935730" y="280670"/>
                  </a:lnTo>
                  <a:cubicBezTo>
                    <a:pt x="3967480" y="293370"/>
                    <a:pt x="3999230" y="306070"/>
                    <a:pt x="4029710" y="318770"/>
                  </a:cubicBezTo>
                  <a:lnTo>
                    <a:pt x="4039870" y="294640"/>
                  </a:lnTo>
                  <a:cubicBezTo>
                    <a:pt x="4009390" y="281940"/>
                    <a:pt x="3977640" y="267970"/>
                    <a:pt x="3944620" y="256540"/>
                  </a:cubicBezTo>
                  <a:close/>
                  <a:moveTo>
                    <a:pt x="4213860" y="1443990"/>
                  </a:moveTo>
                  <a:lnTo>
                    <a:pt x="4226560" y="1466850"/>
                  </a:lnTo>
                  <a:cubicBezTo>
                    <a:pt x="4257040" y="1450340"/>
                    <a:pt x="4287520" y="1432560"/>
                    <a:pt x="4315460" y="1413510"/>
                  </a:cubicBezTo>
                  <a:lnTo>
                    <a:pt x="4301490" y="1391920"/>
                  </a:lnTo>
                  <a:cubicBezTo>
                    <a:pt x="4273550" y="1409700"/>
                    <a:pt x="4244340" y="1427479"/>
                    <a:pt x="4213860" y="1443989"/>
                  </a:cubicBezTo>
                  <a:close/>
                  <a:moveTo>
                    <a:pt x="4133850" y="336550"/>
                  </a:moveTo>
                  <a:lnTo>
                    <a:pt x="4122421" y="360680"/>
                  </a:lnTo>
                  <a:cubicBezTo>
                    <a:pt x="4154171" y="375920"/>
                    <a:pt x="4184650" y="391160"/>
                    <a:pt x="4212591" y="407670"/>
                  </a:cubicBezTo>
                  <a:lnTo>
                    <a:pt x="4225291" y="384810"/>
                  </a:lnTo>
                  <a:cubicBezTo>
                    <a:pt x="4196081" y="368301"/>
                    <a:pt x="4165600" y="351791"/>
                    <a:pt x="4133850" y="336551"/>
                  </a:cubicBezTo>
                  <a:close/>
                  <a:moveTo>
                    <a:pt x="3840480" y="1605280"/>
                  </a:moveTo>
                  <a:lnTo>
                    <a:pt x="3849370" y="1630680"/>
                  </a:lnTo>
                  <a:cubicBezTo>
                    <a:pt x="3882390" y="1619250"/>
                    <a:pt x="3915410" y="1607820"/>
                    <a:pt x="3945890" y="1596390"/>
                  </a:cubicBezTo>
                  <a:lnTo>
                    <a:pt x="3937000" y="1572260"/>
                  </a:lnTo>
                  <a:cubicBezTo>
                    <a:pt x="3905250" y="1582420"/>
                    <a:pt x="3873500" y="1593850"/>
                    <a:pt x="3840480" y="1605279"/>
                  </a:cubicBezTo>
                  <a:close/>
                  <a:moveTo>
                    <a:pt x="3750310" y="190500"/>
                  </a:moveTo>
                  <a:lnTo>
                    <a:pt x="3742690" y="215900"/>
                  </a:lnTo>
                  <a:cubicBezTo>
                    <a:pt x="3775710" y="226060"/>
                    <a:pt x="3808730" y="236220"/>
                    <a:pt x="3839210" y="247650"/>
                  </a:cubicBezTo>
                  <a:lnTo>
                    <a:pt x="3848100" y="222250"/>
                  </a:lnTo>
                  <a:cubicBezTo>
                    <a:pt x="3816350" y="210820"/>
                    <a:pt x="3783330" y="200660"/>
                    <a:pt x="3750310" y="190500"/>
                  </a:cubicBezTo>
                  <a:close/>
                  <a:moveTo>
                    <a:pt x="4636770" y="925830"/>
                  </a:moveTo>
                  <a:cubicBezTo>
                    <a:pt x="4636770" y="957580"/>
                    <a:pt x="4632960" y="990600"/>
                    <a:pt x="4624070" y="1022350"/>
                  </a:cubicBezTo>
                  <a:lnTo>
                    <a:pt x="4649470" y="1028700"/>
                  </a:lnTo>
                  <a:cubicBezTo>
                    <a:pt x="4658360" y="994410"/>
                    <a:pt x="4663440" y="960120"/>
                    <a:pt x="4663440" y="925830"/>
                  </a:cubicBezTo>
                  <a:lnTo>
                    <a:pt x="4663440" y="924560"/>
                  </a:lnTo>
                  <a:lnTo>
                    <a:pt x="4636770" y="925830"/>
                  </a:lnTo>
                  <a:close/>
                  <a:moveTo>
                    <a:pt x="4607560" y="723900"/>
                  </a:moveTo>
                  <a:lnTo>
                    <a:pt x="4584700" y="736600"/>
                  </a:lnTo>
                  <a:cubicBezTo>
                    <a:pt x="4601210" y="767080"/>
                    <a:pt x="4613910" y="797560"/>
                    <a:pt x="4622800" y="828040"/>
                  </a:cubicBezTo>
                  <a:lnTo>
                    <a:pt x="4648200" y="820420"/>
                  </a:lnTo>
                  <a:cubicBezTo>
                    <a:pt x="4639310" y="788670"/>
                    <a:pt x="4625341" y="755651"/>
                    <a:pt x="4607560" y="723901"/>
                  </a:cubicBezTo>
                  <a:close/>
                  <a:moveTo>
                    <a:pt x="4384040" y="1333500"/>
                  </a:moveTo>
                  <a:lnTo>
                    <a:pt x="4400550" y="1353820"/>
                  </a:lnTo>
                  <a:cubicBezTo>
                    <a:pt x="4428490" y="1332229"/>
                    <a:pt x="4455160" y="1309370"/>
                    <a:pt x="4479290" y="1286510"/>
                  </a:cubicBezTo>
                  <a:lnTo>
                    <a:pt x="4461510" y="1267460"/>
                  </a:lnTo>
                  <a:cubicBezTo>
                    <a:pt x="4437380" y="1291590"/>
                    <a:pt x="4411980" y="1313179"/>
                    <a:pt x="4384040" y="1333500"/>
                  </a:cubicBezTo>
                  <a:close/>
                  <a:moveTo>
                    <a:pt x="3646170" y="1664970"/>
                  </a:moveTo>
                  <a:lnTo>
                    <a:pt x="3652520" y="1690370"/>
                  </a:lnTo>
                  <a:cubicBezTo>
                    <a:pt x="3685540" y="1681479"/>
                    <a:pt x="3718560" y="1671320"/>
                    <a:pt x="3751580" y="1662429"/>
                  </a:cubicBezTo>
                  <a:lnTo>
                    <a:pt x="3743960" y="1637029"/>
                  </a:lnTo>
                  <a:cubicBezTo>
                    <a:pt x="3712210" y="1645920"/>
                    <a:pt x="3679190" y="1654810"/>
                    <a:pt x="3646170" y="1664970"/>
                  </a:cubicBezTo>
                  <a:close/>
                  <a:moveTo>
                    <a:pt x="4478020" y="562610"/>
                  </a:moveTo>
                  <a:lnTo>
                    <a:pt x="4460240" y="581660"/>
                  </a:lnTo>
                  <a:cubicBezTo>
                    <a:pt x="4485640" y="605790"/>
                    <a:pt x="4508500" y="629920"/>
                    <a:pt x="4528820" y="655320"/>
                  </a:cubicBezTo>
                  <a:lnTo>
                    <a:pt x="4549140" y="638810"/>
                  </a:lnTo>
                  <a:cubicBezTo>
                    <a:pt x="4528820" y="612140"/>
                    <a:pt x="4504690" y="586740"/>
                    <a:pt x="4478020" y="562610"/>
                  </a:cubicBezTo>
                  <a:close/>
                  <a:moveTo>
                    <a:pt x="4530090" y="1196340"/>
                  </a:moveTo>
                  <a:lnTo>
                    <a:pt x="4550410" y="1212850"/>
                  </a:lnTo>
                  <a:cubicBezTo>
                    <a:pt x="4573270" y="1184910"/>
                    <a:pt x="4593590" y="1155700"/>
                    <a:pt x="4608830" y="1126490"/>
                  </a:cubicBezTo>
                  <a:lnTo>
                    <a:pt x="4585971" y="1113790"/>
                  </a:lnTo>
                  <a:cubicBezTo>
                    <a:pt x="4570730" y="1140460"/>
                    <a:pt x="4551680" y="1168400"/>
                    <a:pt x="4530091" y="1196340"/>
                  </a:cubicBezTo>
                  <a:close/>
                  <a:moveTo>
                    <a:pt x="2329180" y="0"/>
                  </a:moveTo>
                  <a:lnTo>
                    <a:pt x="2329180" y="26670"/>
                  </a:lnTo>
                  <a:lnTo>
                    <a:pt x="2331720" y="26670"/>
                  </a:lnTo>
                  <a:cubicBezTo>
                    <a:pt x="2366010" y="26670"/>
                    <a:pt x="2400300" y="26670"/>
                    <a:pt x="2433320" y="27939"/>
                  </a:cubicBezTo>
                  <a:lnTo>
                    <a:pt x="2433320" y="1270"/>
                  </a:lnTo>
                  <a:cubicBezTo>
                    <a:pt x="2399030" y="1270"/>
                    <a:pt x="2364740" y="0"/>
                    <a:pt x="2330450" y="0"/>
                  </a:cubicBezTo>
                  <a:lnTo>
                    <a:pt x="2329180" y="0"/>
                  </a:lnTo>
                  <a:close/>
                  <a:moveTo>
                    <a:pt x="2946400" y="31750"/>
                  </a:moveTo>
                  <a:lnTo>
                    <a:pt x="2943860" y="58420"/>
                  </a:lnTo>
                  <a:cubicBezTo>
                    <a:pt x="2978150" y="62229"/>
                    <a:pt x="3012440" y="66039"/>
                    <a:pt x="3045460" y="69850"/>
                  </a:cubicBezTo>
                  <a:lnTo>
                    <a:pt x="3049270" y="44450"/>
                  </a:lnTo>
                  <a:cubicBezTo>
                    <a:pt x="3013710" y="39370"/>
                    <a:pt x="2979420" y="35560"/>
                    <a:pt x="2946400" y="31750"/>
                  </a:cubicBezTo>
                  <a:close/>
                  <a:moveTo>
                    <a:pt x="2741930" y="13970"/>
                  </a:moveTo>
                  <a:lnTo>
                    <a:pt x="2740660" y="40639"/>
                  </a:lnTo>
                  <a:cubicBezTo>
                    <a:pt x="2773680" y="43179"/>
                    <a:pt x="2807970" y="45720"/>
                    <a:pt x="2842260" y="48259"/>
                  </a:cubicBezTo>
                  <a:lnTo>
                    <a:pt x="2844800" y="21589"/>
                  </a:lnTo>
                  <a:cubicBezTo>
                    <a:pt x="2809240" y="19049"/>
                    <a:pt x="2774950" y="16509"/>
                    <a:pt x="2741930" y="13970"/>
                  </a:cubicBezTo>
                  <a:close/>
                  <a:moveTo>
                    <a:pt x="2843530" y="1803399"/>
                  </a:moveTo>
                  <a:lnTo>
                    <a:pt x="2846070" y="1830069"/>
                  </a:lnTo>
                  <a:cubicBezTo>
                    <a:pt x="2880360" y="1827529"/>
                    <a:pt x="2914650" y="1823719"/>
                    <a:pt x="2947670" y="1819909"/>
                  </a:cubicBezTo>
                  <a:lnTo>
                    <a:pt x="2945130" y="1793239"/>
                  </a:lnTo>
                  <a:cubicBezTo>
                    <a:pt x="2910840" y="1797049"/>
                    <a:pt x="2876550" y="1800859"/>
                    <a:pt x="2843530" y="1803399"/>
                  </a:cubicBezTo>
                  <a:close/>
                  <a:moveTo>
                    <a:pt x="2639060" y="1817369"/>
                  </a:moveTo>
                  <a:lnTo>
                    <a:pt x="2640330" y="1844038"/>
                  </a:lnTo>
                  <a:cubicBezTo>
                    <a:pt x="2673350" y="1842769"/>
                    <a:pt x="2708910" y="1840229"/>
                    <a:pt x="2743200" y="1837688"/>
                  </a:cubicBezTo>
                  <a:lnTo>
                    <a:pt x="2741930" y="1811019"/>
                  </a:lnTo>
                  <a:cubicBezTo>
                    <a:pt x="2707640" y="1813559"/>
                    <a:pt x="2673350" y="1816099"/>
                    <a:pt x="2639060" y="1817369"/>
                  </a:cubicBezTo>
                  <a:close/>
                  <a:moveTo>
                    <a:pt x="2536190" y="29209"/>
                  </a:moveTo>
                  <a:cubicBezTo>
                    <a:pt x="2570480" y="30479"/>
                    <a:pt x="2604770" y="31749"/>
                    <a:pt x="2637790" y="33019"/>
                  </a:cubicBezTo>
                  <a:lnTo>
                    <a:pt x="2639060" y="6349"/>
                  </a:lnTo>
                  <a:cubicBezTo>
                    <a:pt x="2604770" y="5079"/>
                    <a:pt x="2570480" y="2539"/>
                    <a:pt x="2536190" y="2539"/>
                  </a:cubicBezTo>
                  <a:lnTo>
                    <a:pt x="2536190" y="29209"/>
                  </a:lnTo>
                  <a:close/>
                  <a:moveTo>
                    <a:pt x="2435860" y="1824988"/>
                  </a:moveTo>
                  <a:lnTo>
                    <a:pt x="2435860" y="1851658"/>
                  </a:lnTo>
                  <a:cubicBezTo>
                    <a:pt x="2470150" y="1851658"/>
                    <a:pt x="2504440" y="1850388"/>
                    <a:pt x="2538730" y="1849118"/>
                  </a:cubicBezTo>
                  <a:lnTo>
                    <a:pt x="2537460" y="1822448"/>
                  </a:lnTo>
                  <a:cubicBezTo>
                    <a:pt x="2503170" y="1823718"/>
                    <a:pt x="2468880" y="1824988"/>
                    <a:pt x="2435860" y="1824988"/>
                  </a:cubicBezTo>
                  <a:close/>
                  <a:moveTo>
                    <a:pt x="3149600" y="58419"/>
                  </a:moveTo>
                  <a:lnTo>
                    <a:pt x="3145790" y="83819"/>
                  </a:lnTo>
                  <a:cubicBezTo>
                    <a:pt x="3178810" y="88899"/>
                    <a:pt x="3213100" y="93979"/>
                    <a:pt x="3246120" y="100329"/>
                  </a:cubicBezTo>
                  <a:lnTo>
                    <a:pt x="3249930" y="74929"/>
                  </a:lnTo>
                  <a:cubicBezTo>
                    <a:pt x="3216910" y="68579"/>
                    <a:pt x="3182620" y="62229"/>
                    <a:pt x="3149600" y="58419"/>
                  </a:cubicBezTo>
                  <a:close/>
                  <a:moveTo>
                    <a:pt x="3351530" y="92709"/>
                  </a:moveTo>
                  <a:lnTo>
                    <a:pt x="3346450" y="118109"/>
                  </a:lnTo>
                  <a:cubicBezTo>
                    <a:pt x="3379470" y="124459"/>
                    <a:pt x="3413760" y="132079"/>
                    <a:pt x="3446780" y="138429"/>
                  </a:cubicBezTo>
                  <a:lnTo>
                    <a:pt x="3451860" y="113029"/>
                  </a:lnTo>
                  <a:cubicBezTo>
                    <a:pt x="3418840" y="105409"/>
                    <a:pt x="3385820" y="99059"/>
                    <a:pt x="3351530" y="92709"/>
                  </a:cubicBezTo>
                  <a:close/>
                  <a:moveTo>
                    <a:pt x="3448050" y="1713229"/>
                  </a:moveTo>
                  <a:lnTo>
                    <a:pt x="3453130" y="1738629"/>
                  </a:lnTo>
                  <a:cubicBezTo>
                    <a:pt x="3487420" y="1731009"/>
                    <a:pt x="3520440" y="1723388"/>
                    <a:pt x="3553460" y="1715769"/>
                  </a:cubicBezTo>
                  <a:lnTo>
                    <a:pt x="3547110" y="1690369"/>
                  </a:lnTo>
                  <a:cubicBezTo>
                    <a:pt x="3515360" y="1697988"/>
                    <a:pt x="3481070" y="1705609"/>
                    <a:pt x="3448050" y="1713229"/>
                  </a:cubicBezTo>
                  <a:close/>
                  <a:moveTo>
                    <a:pt x="3247390" y="1751329"/>
                  </a:moveTo>
                  <a:lnTo>
                    <a:pt x="3251200" y="1776729"/>
                  </a:lnTo>
                  <a:cubicBezTo>
                    <a:pt x="3285490" y="1770379"/>
                    <a:pt x="3319780" y="1765298"/>
                    <a:pt x="3351530" y="1758948"/>
                  </a:cubicBezTo>
                  <a:lnTo>
                    <a:pt x="3346450" y="1733548"/>
                  </a:lnTo>
                  <a:cubicBezTo>
                    <a:pt x="3314700" y="1739898"/>
                    <a:pt x="3281680" y="1746248"/>
                    <a:pt x="3247390" y="1751329"/>
                  </a:cubicBezTo>
                  <a:close/>
                  <a:moveTo>
                    <a:pt x="3552190" y="135888"/>
                  </a:moveTo>
                  <a:lnTo>
                    <a:pt x="3545840" y="161288"/>
                  </a:lnTo>
                  <a:cubicBezTo>
                    <a:pt x="3578860" y="168908"/>
                    <a:pt x="3611880" y="177798"/>
                    <a:pt x="3644900" y="186688"/>
                  </a:cubicBezTo>
                  <a:lnTo>
                    <a:pt x="3651250" y="161288"/>
                  </a:lnTo>
                  <a:cubicBezTo>
                    <a:pt x="3618230" y="152398"/>
                    <a:pt x="3585210" y="143508"/>
                    <a:pt x="3552190" y="135888"/>
                  </a:cubicBezTo>
                  <a:close/>
                  <a:moveTo>
                    <a:pt x="3045460" y="1781808"/>
                  </a:moveTo>
                  <a:lnTo>
                    <a:pt x="3049270" y="1807208"/>
                  </a:lnTo>
                  <a:cubicBezTo>
                    <a:pt x="3083560" y="1803398"/>
                    <a:pt x="3117850" y="1798318"/>
                    <a:pt x="3150870" y="1793238"/>
                  </a:cubicBezTo>
                  <a:lnTo>
                    <a:pt x="3147060" y="1767838"/>
                  </a:lnTo>
                  <a:cubicBezTo>
                    <a:pt x="3114040" y="1772919"/>
                    <a:pt x="3079750" y="1776729"/>
                    <a:pt x="3045460" y="178180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831040" y="6906703"/>
            <a:ext cx="8291823" cy="2561126"/>
            <a:chOff x="0" y="0"/>
            <a:chExt cx="5358384" cy="165506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45059" y="76327"/>
              <a:ext cx="2298954" cy="1505077"/>
            </a:xfrm>
            <a:custGeom>
              <a:avLst/>
              <a:gdLst/>
              <a:ahLst/>
              <a:cxnLst/>
              <a:rect r="r" b="b" t="t" l="l"/>
              <a:pathLst>
                <a:path h="1505077" w="2298954">
                  <a:moveTo>
                    <a:pt x="2298954" y="1505077"/>
                  </a:moveTo>
                  <a:lnTo>
                    <a:pt x="0" y="1505077"/>
                  </a:lnTo>
                  <a:lnTo>
                    <a:pt x="0" y="0"/>
                  </a:lnTo>
                  <a:lnTo>
                    <a:pt x="2298954" y="0"/>
                  </a:lnTo>
                  <a:lnTo>
                    <a:pt x="2298954" y="1505077"/>
                  </a:lnTo>
                  <a:close/>
                </a:path>
              </a:pathLst>
            </a:custGeom>
            <a:blipFill>
              <a:blip r:embed="rId10"/>
              <a:stretch>
                <a:fillRect l="0" t="-28627" r="0" b="-28627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17292" y="76327"/>
              <a:ext cx="2301367" cy="1505077"/>
            </a:xfrm>
            <a:custGeom>
              <a:avLst/>
              <a:gdLst/>
              <a:ahLst/>
              <a:cxnLst/>
              <a:rect r="r" b="b" t="t" l="l"/>
              <a:pathLst>
                <a:path h="1505077" w="2301367">
                  <a:moveTo>
                    <a:pt x="2301367" y="1505077"/>
                  </a:moveTo>
                  <a:lnTo>
                    <a:pt x="0" y="1505077"/>
                  </a:lnTo>
                  <a:lnTo>
                    <a:pt x="0" y="0"/>
                  </a:lnTo>
                  <a:lnTo>
                    <a:pt x="2301367" y="0"/>
                  </a:lnTo>
                  <a:lnTo>
                    <a:pt x="2301367" y="1505077"/>
                  </a:lnTo>
                  <a:close/>
                </a:path>
              </a:pathLst>
            </a:custGeom>
            <a:blipFill>
              <a:blip r:embed="rId11"/>
              <a:stretch>
                <a:fillRect l="0" t="-18208" r="0" b="-18208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358384" cy="1655064"/>
            </a:xfrm>
            <a:custGeom>
              <a:avLst/>
              <a:gdLst/>
              <a:ahLst/>
              <a:cxnLst/>
              <a:rect r="r" b="b" t="t" l="l"/>
              <a:pathLst>
                <a:path h="1655064" w="5358384">
                  <a:moveTo>
                    <a:pt x="5358384" y="1655064"/>
                  </a:moveTo>
                  <a:lnTo>
                    <a:pt x="0" y="1655064"/>
                  </a:lnTo>
                  <a:lnTo>
                    <a:pt x="0" y="0"/>
                  </a:lnTo>
                  <a:lnTo>
                    <a:pt x="5358384" y="0"/>
                  </a:lnTo>
                  <a:lnTo>
                    <a:pt x="5358384" y="1655064"/>
                  </a:lnTo>
                  <a:close/>
                </a:path>
              </a:pathLst>
            </a:custGeom>
            <a:blipFill>
              <a:blip r:embed="rId12"/>
              <a:stretch>
                <a:fillRect l="-20" t="0" r="-2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526155" y="720224"/>
            <a:ext cx="1323569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b="true" sz="7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Collection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4935" y="1701299"/>
            <a:ext cx="15018129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Captured gestures for common ASL signs (e.g., "Hello", "Yes", "No").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Diverse participants to handle demographic variation.</a:t>
            </a:r>
          </a:p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Ethical considerations: Informed consent, privacy ensured.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16373" y="3868570"/>
            <a:ext cx="3297826" cy="2855769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7730" t="0" r="-7730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42434" y="3831439"/>
            <a:ext cx="3297826" cy="2855769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2081" t="0" r="-32081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123476" y="3741846"/>
            <a:ext cx="3297826" cy="2855769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7730" t="0" r="-7730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2416373" y="3567133"/>
            <a:ext cx="843381" cy="843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00647" y="3446880"/>
            <a:ext cx="843381" cy="84338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79352" y="3320156"/>
            <a:ext cx="843381" cy="8433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80180" y="417614"/>
            <a:ext cx="16379120" cy="220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b="true" sz="8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Preprocessing &amp; Feature Extraction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86988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MediaPipe: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38352" y="6869639"/>
            <a:ext cx="589035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Frame Sequencing and normalization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23476" y="6962464"/>
            <a:ext cx="3071287" cy="34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Output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99289" y="7387624"/>
            <a:ext cx="3531995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Extracts 21 hand landmarks per frame.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34041" y="7387624"/>
            <a:ext cx="4034914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 30 frames per gesture. Rescale and center coordinates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6493" y="7387624"/>
            <a:ext cx="4025253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 ,labeled dataset ready for training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5949" y="538147"/>
            <a:ext cx="6847788" cy="3570726"/>
          </a:xfrm>
          <a:custGeom>
            <a:avLst/>
            <a:gdLst/>
            <a:ahLst/>
            <a:cxnLst/>
            <a:rect r="r" b="b" t="t" l="l"/>
            <a:pathLst>
              <a:path h="3570726" w="6847788">
                <a:moveTo>
                  <a:pt x="0" y="0"/>
                </a:moveTo>
                <a:lnTo>
                  <a:pt x="6847788" y="0"/>
                </a:lnTo>
                <a:lnTo>
                  <a:pt x="6847788" y="3570726"/>
                </a:lnTo>
                <a:lnTo>
                  <a:pt x="0" y="3570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65" t="-6716" r="-24165" b="-114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2083" y="328078"/>
            <a:ext cx="5879175" cy="4815422"/>
          </a:xfrm>
          <a:custGeom>
            <a:avLst/>
            <a:gdLst/>
            <a:ahLst/>
            <a:cxnLst/>
            <a:rect r="r" b="b" t="t" l="l"/>
            <a:pathLst>
              <a:path h="4815422" w="5879175">
                <a:moveTo>
                  <a:pt x="0" y="0"/>
                </a:moveTo>
                <a:lnTo>
                  <a:pt x="5879175" y="0"/>
                </a:lnTo>
                <a:lnTo>
                  <a:pt x="5879175" y="4815422"/>
                </a:lnTo>
                <a:lnTo>
                  <a:pt x="0" y="4815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16" b="-374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2083" y="5304438"/>
            <a:ext cx="6125792" cy="4518416"/>
          </a:xfrm>
          <a:custGeom>
            <a:avLst/>
            <a:gdLst/>
            <a:ahLst/>
            <a:cxnLst/>
            <a:rect r="r" b="b" t="t" l="l"/>
            <a:pathLst>
              <a:path h="4518416" w="6125792">
                <a:moveTo>
                  <a:pt x="0" y="0"/>
                </a:moveTo>
                <a:lnTo>
                  <a:pt x="6125792" y="0"/>
                </a:lnTo>
                <a:lnTo>
                  <a:pt x="6125792" y="4518416"/>
                </a:lnTo>
                <a:lnTo>
                  <a:pt x="0" y="4518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95" r="-493" b="-2457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48486" y="6579193"/>
            <a:ext cx="9610814" cy="2866405"/>
          </a:xfrm>
          <a:custGeom>
            <a:avLst/>
            <a:gdLst/>
            <a:ahLst/>
            <a:cxnLst/>
            <a:rect r="r" b="b" t="t" l="l"/>
            <a:pathLst>
              <a:path h="2866405" w="9610814">
                <a:moveTo>
                  <a:pt x="0" y="0"/>
                </a:moveTo>
                <a:lnTo>
                  <a:pt x="9610814" y="0"/>
                </a:lnTo>
                <a:lnTo>
                  <a:pt x="9610814" y="2866405"/>
                </a:lnTo>
                <a:lnTo>
                  <a:pt x="0" y="2866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926" t="0" r="-155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08231" y="623872"/>
            <a:ext cx="10282184" cy="220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Training &amp; Evaluation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43737" y="3142017"/>
            <a:ext cx="9398843" cy="301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0125" indent="-370063" lvl="1">
              <a:lnSpc>
                <a:spcPts val="4799"/>
              </a:lnSpc>
              <a:buAutoNum type="arabicPeriod" startAt="1"/>
            </a:pPr>
            <a:r>
              <a:rPr lang="en-US" sz="3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1.Model: LSTM(SEquential deep Learning model)</a:t>
            </a:r>
          </a:p>
          <a:p>
            <a:pPr algn="just" marL="740125" indent="-370063" lvl="1">
              <a:lnSpc>
                <a:spcPts val="4799"/>
              </a:lnSpc>
              <a:buAutoNum type="arabicPeriod" startAt="1"/>
            </a:pPr>
            <a:r>
              <a:rPr lang="en-US" sz="3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2.Metrcis Used: Accuracy,Precision, Recall, F1 score.</a:t>
            </a:r>
          </a:p>
          <a:p>
            <a:pPr algn="just" marL="740125" indent="-370063" lvl="1">
              <a:lnSpc>
                <a:spcPts val="4799"/>
              </a:lnSpc>
              <a:buAutoNum type="arabicPeriod" startAt="1"/>
            </a:pPr>
            <a:r>
              <a:rPr lang="en-US" sz="3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44" r="-10809" b="-160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64760" y="452597"/>
            <a:ext cx="2756947" cy="515317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879270" y="4725243"/>
            <a:ext cx="4533057" cy="4533057"/>
          </a:xfrm>
          <a:custGeom>
            <a:avLst/>
            <a:gdLst/>
            <a:ahLst/>
            <a:cxnLst/>
            <a:rect r="r" b="b" t="t" l="l"/>
            <a:pathLst>
              <a:path h="4533057" w="4533057">
                <a:moveTo>
                  <a:pt x="0" y="0"/>
                </a:moveTo>
                <a:lnTo>
                  <a:pt x="4533056" y="0"/>
                </a:lnTo>
                <a:lnTo>
                  <a:pt x="4533056" y="4533057"/>
                </a:lnTo>
                <a:lnTo>
                  <a:pt x="0" y="4533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55102" y="2759381"/>
            <a:ext cx="11428185" cy="558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Live webcam feed → 3D hand landmarks (MediaPipe)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Processed by LSTM → Instant gesture-to-text/speech output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Fast, responsive, and adaptable to real-world use.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Goal: Natural, instant communication for the hearing impaired.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255102" y="1114425"/>
            <a:ext cx="12032898" cy="120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Real Time Prediction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8599" y="6391983"/>
            <a:ext cx="2733374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E022B"/>
                </a:solidFill>
                <a:latin typeface="Poppins Bold"/>
                <a:ea typeface="Poppins Bold"/>
                <a:cs typeface="Poppins Bold"/>
                <a:sym typeface="Poppins Bold"/>
              </a:rPr>
              <a:t>Click Here For simulation Video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561" y="5143500"/>
            <a:ext cx="6566762" cy="4783673"/>
          </a:xfrm>
          <a:custGeom>
            <a:avLst/>
            <a:gdLst/>
            <a:ahLst/>
            <a:cxnLst/>
            <a:rect r="r" b="b" t="t" l="l"/>
            <a:pathLst>
              <a:path h="4783673" w="6566762">
                <a:moveTo>
                  <a:pt x="0" y="0"/>
                </a:moveTo>
                <a:lnTo>
                  <a:pt x="6566762" y="0"/>
                </a:lnTo>
                <a:lnTo>
                  <a:pt x="6566762" y="4783673"/>
                </a:lnTo>
                <a:lnTo>
                  <a:pt x="0" y="4783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673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57359" y="4965086"/>
            <a:ext cx="6316812" cy="5321914"/>
          </a:xfrm>
          <a:custGeom>
            <a:avLst/>
            <a:gdLst/>
            <a:ahLst/>
            <a:cxnLst/>
            <a:rect r="r" b="b" t="t" l="l"/>
            <a:pathLst>
              <a:path h="5321914" w="6316812">
                <a:moveTo>
                  <a:pt x="0" y="0"/>
                </a:moveTo>
                <a:lnTo>
                  <a:pt x="6316812" y="0"/>
                </a:lnTo>
                <a:lnTo>
                  <a:pt x="6316812" y="5321914"/>
                </a:lnTo>
                <a:lnTo>
                  <a:pt x="0" y="532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88074" y="130169"/>
            <a:ext cx="12911853" cy="157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Challenges &amp; Limitations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81412" y="1933570"/>
            <a:ext cx="12793677" cy="303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685" indent="-365843" lvl="1">
              <a:lnSpc>
                <a:spcPts val="4744"/>
              </a:lnSpc>
              <a:buFont typeface="Arial"/>
              <a:buChar char="•"/>
            </a:pPr>
            <a:r>
              <a:rPr lang="en-US" sz="3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Varying lighting condition affect detection</a:t>
            </a:r>
          </a:p>
          <a:p>
            <a:pPr algn="l" marL="731685" indent="-365843" lvl="1">
              <a:lnSpc>
                <a:spcPts val="4744"/>
              </a:lnSpc>
              <a:buFont typeface="Arial"/>
              <a:buChar char="•"/>
            </a:pPr>
            <a:r>
              <a:rPr lang="en-US" sz="3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 gesture need faster processing</a:t>
            </a:r>
          </a:p>
          <a:p>
            <a:pPr algn="l" marL="731685" indent="-365843" lvl="1">
              <a:lnSpc>
                <a:spcPts val="4744"/>
              </a:lnSpc>
              <a:buFont typeface="Arial"/>
              <a:buChar char="•"/>
            </a:pPr>
            <a:r>
              <a:rPr lang="en-US" sz="3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Currently only limited gestures or signs can be translated although high accuracy</a:t>
            </a:r>
          </a:p>
          <a:p>
            <a:pPr algn="l" marL="731685" indent="-365843" lvl="1">
              <a:lnSpc>
                <a:spcPts val="4744"/>
              </a:lnSpc>
              <a:buFont typeface="Arial"/>
              <a:buChar char="•"/>
            </a:pPr>
            <a:r>
              <a:rPr lang="en-US" sz="3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Multilingual is also in the prototype stage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DAGoW2p9ylM</dc:identifier>
  <dcterms:modified xsi:type="dcterms:W3CDTF">2011-08-01T06:04:30Z</dcterms:modified>
  <cp:revision>1</cp:revision>
  <dc:title>Purple Futuristic Modern Artificial Intelligence Project Presentation</dc:title>
</cp:coreProperties>
</file>